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519" r:id="rId3"/>
    <p:sldId id="374" r:id="rId4"/>
    <p:sldId id="376" r:id="rId5"/>
    <p:sldId id="383" r:id="rId6"/>
    <p:sldId id="387" r:id="rId7"/>
    <p:sldId id="389" r:id="rId8"/>
    <p:sldId id="390" r:id="rId9"/>
    <p:sldId id="392" r:id="rId10"/>
    <p:sldId id="393" r:id="rId11"/>
    <p:sldId id="394" r:id="rId12"/>
    <p:sldId id="395" r:id="rId13"/>
    <p:sldId id="397" r:id="rId14"/>
    <p:sldId id="398" r:id="rId15"/>
    <p:sldId id="520" r:id="rId16"/>
    <p:sldId id="410" r:id="rId17"/>
    <p:sldId id="270" r:id="rId18"/>
    <p:sldId id="416" r:id="rId19"/>
    <p:sldId id="417" r:id="rId20"/>
    <p:sldId id="419" r:id="rId21"/>
    <p:sldId id="424" r:id="rId22"/>
    <p:sldId id="430" r:id="rId23"/>
    <p:sldId id="521" r:id="rId24"/>
    <p:sldId id="373" r:id="rId25"/>
    <p:sldId id="436" r:id="rId26"/>
    <p:sldId id="435" r:id="rId27"/>
    <p:sldId id="443" r:id="rId28"/>
    <p:sldId id="450" r:id="rId29"/>
    <p:sldId id="458" r:id="rId30"/>
    <p:sldId id="459" r:id="rId31"/>
    <p:sldId id="470" r:id="rId32"/>
    <p:sldId id="285" r:id="rId33"/>
    <p:sldId id="472" r:id="rId34"/>
    <p:sldId id="434" r:id="rId35"/>
    <p:sldId id="475" r:id="rId36"/>
    <p:sldId id="457" r:id="rId37"/>
    <p:sldId id="477" r:id="rId38"/>
    <p:sldId id="478" r:id="rId39"/>
    <p:sldId id="479" r:id="rId40"/>
    <p:sldId id="480" r:id="rId41"/>
    <p:sldId id="481" r:id="rId42"/>
    <p:sldId id="484" r:id="rId43"/>
    <p:sldId id="451" r:id="rId44"/>
    <p:sldId id="452" r:id="rId45"/>
    <p:sldId id="453" r:id="rId46"/>
    <p:sldId id="485" r:id="rId47"/>
    <p:sldId id="486" r:id="rId48"/>
    <p:sldId id="440" r:id="rId49"/>
    <p:sldId id="439" r:id="rId50"/>
    <p:sldId id="498" r:id="rId51"/>
    <p:sldId id="460" r:id="rId52"/>
    <p:sldId id="462" r:id="rId53"/>
    <p:sldId id="290" r:id="rId54"/>
    <p:sldId id="499" r:id="rId55"/>
    <p:sldId id="501" r:id="rId56"/>
    <p:sldId id="502" r:id="rId57"/>
    <p:sldId id="503" r:id="rId58"/>
    <p:sldId id="506" r:id="rId59"/>
    <p:sldId id="442" r:id="rId60"/>
    <p:sldId id="444" r:id="rId61"/>
    <p:sldId id="448" r:id="rId62"/>
    <p:sldId id="509" r:id="rId63"/>
    <p:sldId id="511" r:id="rId64"/>
    <p:sldId id="483" r:id="rId65"/>
    <p:sldId id="515" r:id="rId66"/>
    <p:sldId id="287" r:id="rId67"/>
    <p:sldId id="297" r:id="rId68"/>
    <p:sldId id="263" r:id="rId69"/>
    <p:sldId id="518" r:id="rId70"/>
    <p:sldId id="471" r:id="rId71"/>
    <p:sldId id="473" r:id="rId7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E76259-065C-4667-B5C3-D22FBF4009BB}" v="3" dt="2022-05-24T07:56:39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3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 LEI" userId="03ec4e8a14db997c" providerId="LiveId" clId="{AAE76259-065C-4667-B5C3-D22FBF4009BB}"/>
    <pc:docChg chg="modSld">
      <pc:chgData name="ZHOU LEI" userId="03ec4e8a14db997c" providerId="LiveId" clId="{AAE76259-065C-4667-B5C3-D22FBF4009BB}" dt="2022-05-24T07:56:39.415" v="13"/>
      <pc:docMkLst>
        <pc:docMk/>
      </pc:docMkLst>
      <pc:sldChg chg="modSp mod">
        <pc:chgData name="ZHOU LEI" userId="03ec4e8a14db997c" providerId="LiveId" clId="{AAE76259-065C-4667-B5C3-D22FBF4009BB}" dt="2022-05-24T07:56:39.415" v="13"/>
        <pc:sldMkLst>
          <pc:docMk/>
          <pc:sldMk cId="2367167363" sldId="518"/>
        </pc:sldMkLst>
        <pc:spChg chg="mod">
          <ac:chgData name="ZHOU LEI" userId="03ec4e8a14db997c" providerId="LiveId" clId="{AAE76259-065C-4667-B5C3-D22FBF4009BB}" dt="2022-05-24T07:56:39.415" v="13"/>
          <ac:spMkLst>
            <pc:docMk/>
            <pc:sldMk cId="2367167363" sldId="518"/>
            <ac:spMk id="7" creationId="{AD52046F-2318-44C2-85BB-5F52D9E9DA05}"/>
          </ac:spMkLst>
        </pc:spChg>
      </pc:sldChg>
    </pc:docChg>
  </pc:docChgLst>
  <pc:docChgLst>
    <pc:chgData name="ZHOU LEI" userId="03ec4e8a14db997c" providerId="LiveId" clId="{5205AB54-17C0-4CC9-BEE0-BA3AB03E76F6}"/>
    <pc:docChg chg="undo custSel addSld delSld modSld">
      <pc:chgData name="ZHOU LEI" userId="03ec4e8a14db997c" providerId="LiveId" clId="{5205AB54-17C0-4CC9-BEE0-BA3AB03E76F6}" dt="2022-04-16T11:37:55.254" v="289"/>
      <pc:docMkLst>
        <pc:docMk/>
      </pc:docMkLst>
      <pc:sldChg chg="addSp delSp modSp mod">
        <pc:chgData name="ZHOU LEI" userId="03ec4e8a14db997c" providerId="LiveId" clId="{5205AB54-17C0-4CC9-BEE0-BA3AB03E76F6}" dt="2022-04-16T09:41:21.339" v="6" actId="478"/>
        <pc:sldMkLst>
          <pc:docMk/>
          <pc:sldMk cId="4089909252" sldId="256"/>
        </pc:sldMkLst>
        <pc:spChg chg="mod">
          <ac:chgData name="ZHOU LEI" userId="03ec4e8a14db997c" providerId="LiveId" clId="{5205AB54-17C0-4CC9-BEE0-BA3AB03E76F6}" dt="2022-04-16T09:41:11.988" v="4"/>
          <ac:spMkLst>
            <pc:docMk/>
            <pc:sldMk cId="4089909252" sldId="256"/>
            <ac:spMk id="2" creationId="{00000000-0000-0000-0000-000000000000}"/>
          </ac:spMkLst>
        </pc:spChg>
        <pc:spChg chg="add del mod">
          <ac:chgData name="ZHOU LEI" userId="03ec4e8a14db997c" providerId="LiveId" clId="{5205AB54-17C0-4CC9-BEE0-BA3AB03E76F6}" dt="2022-04-16T09:41:21.339" v="6" actId="478"/>
          <ac:spMkLst>
            <pc:docMk/>
            <pc:sldMk cId="4089909252" sldId="256"/>
            <ac:spMk id="4" creationId="{9A01E8AC-0E11-4A10-92BE-4E7159B225B2}"/>
          </ac:spMkLst>
        </pc:spChg>
        <pc:spChg chg="del">
          <ac:chgData name="ZHOU LEI" userId="03ec4e8a14db997c" providerId="LiveId" clId="{5205AB54-17C0-4CC9-BEE0-BA3AB03E76F6}" dt="2022-04-16T09:41:18.766" v="5" actId="478"/>
          <ac:spMkLst>
            <pc:docMk/>
            <pc:sldMk cId="4089909252" sldId="256"/>
            <ac:spMk id="5" creationId="{A7B8C821-C05E-4556-8137-779A843C39C0}"/>
          </ac:spMkLst>
        </pc:spChg>
      </pc:sldChg>
      <pc:sldChg chg="add del">
        <pc:chgData name="ZHOU LEI" userId="03ec4e8a14db997c" providerId="LiveId" clId="{5205AB54-17C0-4CC9-BEE0-BA3AB03E76F6}" dt="2022-04-16T11:30:46.797" v="261" actId="47"/>
        <pc:sldMkLst>
          <pc:docMk/>
          <pc:sldMk cId="0" sldId="258"/>
        </pc:sldMkLst>
      </pc:sldChg>
      <pc:sldChg chg="del">
        <pc:chgData name="ZHOU LEI" userId="03ec4e8a14db997c" providerId="LiveId" clId="{5205AB54-17C0-4CC9-BEE0-BA3AB03E76F6}" dt="2022-04-16T09:41:26.603" v="9" actId="47"/>
        <pc:sldMkLst>
          <pc:docMk/>
          <pc:sldMk cId="582828271" sldId="260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0" sldId="263"/>
        </pc:sldMkLst>
      </pc:sldChg>
      <pc:sldChg chg="add del">
        <pc:chgData name="ZHOU LEI" userId="03ec4e8a14db997c" providerId="LiveId" clId="{5205AB54-17C0-4CC9-BEE0-BA3AB03E76F6}" dt="2022-04-16T11:03:22.640" v="50" actId="47"/>
        <pc:sldMkLst>
          <pc:docMk/>
          <pc:sldMk cId="213347413" sldId="263"/>
        </pc:sldMkLst>
      </pc:sldChg>
      <pc:sldChg chg="add">
        <pc:chgData name="ZHOU LEI" userId="03ec4e8a14db997c" providerId="LiveId" clId="{5205AB54-17C0-4CC9-BEE0-BA3AB03E76F6}" dt="2022-04-16T10:57:28.251" v="45"/>
        <pc:sldMkLst>
          <pc:docMk/>
          <pc:sldMk cId="4042676847" sldId="270"/>
        </pc:sldMkLst>
      </pc:sldChg>
      <pc:sldChg chg="add del">
        <pc:chgData name="ZHOU LEI" userId="03ec4e8a14db997c" providerId="LiveId" clId="{5205AB54-17C0-4CC9-BEE0-BA3AB03E76F6}" dt="2022-04-16T11:28:45.820" v="248" actId="47"/>
        <pc:sldMkLst>
          <pc:docMk/>
          <pc:sldMk cId="4093340147" sldId="274"/>
        </pc:sldMkLst>
      </pc:sldChg>
      <pc:sldChg chg="del">
        <pc:chgData name="ZHOU LEI" userId="03ec4e8a14db997c" providerId="LiveId" clId="{5205AB54-17C0-4CC9-BEE0-BA3AB03E76F6}" dt="2022-04-16T09:41:25.017" v="7" actId="47"/>
        <pc:sldMkLst>
          <pc:docMk/>
          <pc:sldMk cId="1657911014" sldId="283"/>
        </pc:sldMkLst>
      </pc:sldChg>
      <pc:sldChg chg="delSp add del setBg delDesignElem">
        <pc:chgData name="ZHOU LEI" userId="03ec4e8a14db997c" providerId="LiveId" clId="{5205AB54-17C0-4CC9-BEE0-BA3AB03E76F6}" dt="2022-04-16T11:18:51.896" v="130"/>
        <pc:sldMkLst>
          <pc:docMk/>
          <pc:sldMk cId="3883858322" sldId="285"/>
        </pc:sldMkLst>
        <pc:spChg chg="del">
          <ac:chgData name="ZHOU LEI" userId="03ec4e8a14db997c" providerId="LiveId" clId="{5205AB54-17C0-4CC9-BEE0-BA3AB03E76F6}" dt="2022-04-16T11:18:29.461" v="128"/>
          <ac:spMkLst>
            <pc:docMk/>
            <pc:sldMk cId="3883858322" sldId="285"/>
            <ac:spMk id="12" creationId="{26BDCA6B-3C9C-4213-A0D9-30BD5F0B073E}"/>
          </ac:spMkLst>
        </pc:spChg>
        <pc:spChg chg="del">
          <ac:chgData name="ZHOU LEI" userId="03ec4e8a14db997c" providerId="LiveId" clId="{5205AB54-17C0-4CC9-BEE0-BA3AB03E76F6}" dt="2022-04-16T11:18:29.461" v="128"/>
          <ac:spMkLst>
            <pc:docMk/>
            <pc:sldMk cId="3883858322" sldId="285"/>
            <ac:spMk id="14" creationId="{FDA12F62-867F-4684-B28B-E085D09DCC06}"/>
          </ac:spMkLst>
        </pc:spChg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611396356" sldId="287"/>
        </pc:sldMkLst>
      </pc:sldChg>
      <pc:sldChg chg="add del">
        <pc:chgData name="ZHOU LEI" userId="03ec4e8a14db997c" providerId="LiveId" clId="{5205AB54-17C0-4CC9-BEE0-BA3AB03E76F6}" dt="2022-04-16T11:03:00.840" v="48" actId="47"/>
        <pc:sldMkLst>
          <pc:docMk/>
          <pc:sldMk cId="2867516282" sldId="287"/>
        </pc:sldMkLst>
      </pc:sldChg>
      <pc:sldChg chg="add del">
        <pc:chgData name="ZHOU LEI" userId="03ec4e8a14db997c" providerId="LiveId" clId="{5205AB54-17C0-4CC9-BEE0-BA3AB03E76F6}" dt="2022-04-16T11:25:21.613" v="216" actId="47"/>
        <pc:sldMkLst>
          <pc:docMk/>
          <pc:sldMk cId="345282640" sldId="288"/>
        </pc:sldMkLst>
      </pc:sldChg>
      <pc:sldChg chg="add del">
        <pc:chgData name="ZHOU LEI" userId="03ec4e8a14db997c" providerId="LiveId" clId="{5205AB54-17C0-4CC9-BEE0-BA3AB03E76F6}" dt="2022-04-16T11:25:23.068" v="218" actId="47"/>
        <pc:sldMkLst>
          <pc:docMk/>
          <pc:sldMk cId="2019371758" sldId="289"/>
        </pc:sldMkLst>
      </pc:sldChg>
      <pc:sldChg chg="add">
        <pc:chgData name="ZHOU LEI" userId="03ec4e8a14db997c" providerId="LiveId" clId="{5205AB54-17C0-4CC9-BEE0-BA3AB03E76F6}" dt="2022-04-16T11:23:46.195" v="184"/>
        <pc:sldMkLst>
          <pc:docMk/>
          <pc:sldMk cId="1275850197" sldId="290"/>
        </pc:sldMkLst>
      </pc:sldChg>
      <pc:sldChg chg="add del">
        <pc:chgData name="ZHOU LEI" userId="03ec4e8a14db997c" providerId="LiveId" clId="{5205AB54-17C0-4CC9-BEE0-BA3AB03E76F6}" dt="2022-04-16T11:24:19.444" v="194" actId="47"/>
        <pc:sldMkLst>
          <pc:docMk/>
          <pc:sldMk cId="3472809360" sldId="291"/>
        </pc:sldMkLst>
      </pc:sldChg>
      <pc:sldChg chg="add del">
        <pc:chgData name="ZHOU LEI" userId="03ec4e8a14db997c" providerId="LiveId" clId="{5205AB54-17C0-4CC9-BEE0-BA3AB03E76F6}" dt="2022-04-16T11:25:22.048" v="217" actId="47"/>
        <pc:sldMkLst>
          <pc:docMk/>
          <pc:sldMk cId="3775785509" sldId="292"/>
        </pc:sldMkLst>
      </pc:sldChg>
      <pc:sldChg chg="add del">
        <pc:chgData name="ZHOU LEI" userId="03ec4e8a14db997c" providerId="LiveId" clId="{5205AB54-17C0-4CC9-BEE0-BA3AB03E76F6}" dt="2022-04-16T11:25:23.758" v="219" actId="47"/>
        <pc:sldMkLst>
          <pc:docMk/>
          <pc:sldMk cId="2065991714" sldId="293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2803809476" sldId="297"/>
        </pc:sldMkLst>
      </pc:sldChg>
      <pc:sldChg chg="add del">
        <pc:chgData name="ZHOU LEI" userId="03ec4e8a14db997c" providerId="LiveId" clId="{5205AB54-17C0-4CC9-BEE0-BA3AB03E76F6}" dt="2022-04-16T11:24:06.314" v="189" actId="47"/>
        <pc:sldMkLst>
          <pc:docMk/>
          <pc:sldMk cId="3878347946" sldId="297"/>
        </pc:sldMkLst>
      </pc:sldChg>
      <pc:sldChg chg="add del">
        <pc:chgData name="ZHOU LEI" userId="03ec4e8a14db997c" providerId="LiveId" clId="{5205AB54-17C0-4CC9-BEE0-BA3AB03E76F6}" dt="2022-04-16T11:31:27.875" v="286" actId="47"/>
        <pc:sldMkLst>
          <pc:docMk/>
          <pc:sldMk cId="2176598730" sldId="298"/>
        </pc:sldMkLst>
      </pc:sldChg>
      <pc:sldChg chg="add del">
        <pc:chgData name="ZHOU LEI" userId="03ec4e8a14db997c" providerId="LiveId" clId="{5205AB54-17C0-4CC9-BEE0-BA3AB03E76F6}" dt="2022-04-16T11:24:06.850" v="190" actId="47"/>
        <pc:sldMkLst>
          <pc:docMk/>
          <pc:sldMk cId="2686245852" sldId="298"/>
        </pc:sldMkLst>
      </pc:sldChg>
      <pc:sldChg chg="add del">
        <pc:chgData name="ZHOU LEI" userId="03ec4e8a14db997c" providerId="LiveId" clId="{5205AB54-17C0-4CC9-BEE0-BA3AB03E76F6}" dt="2022-04-16T11:28:46.126" v="249" actId="47"/>
        <pc:sldMkLst>
          <pc:docMk/>
          <pc:sldMk cId="3037670845" sldId="299"/>
        </pc:sldMkLst>
      </pc:sldChg>
      <pc:sldChg chg="del">
        <pc:chgData name="ZHOU LEI" userId="03ec4e8a14db997c" providerId="LiveId" clId="{5205AB54-17C0-4CC9-BEE0-BA3AB03E76F6}" dt="2022-04-16T09:41:30.579" v="13" actId="47"/>
        <pc:sldMkLst>
          <pc:docMk/>
          <pc:sldMk cId="4197258311" sldId="314"/>
        </pc:sldMkLst>
      </pc:sldChg>
      <pc:sldChg chg="add del">
        <pc:chgData name="ZHOU LEI" userId="03ec4e8a14db997c" providerId="LiveId" clId="{5205AB54-17C0-4CC9-BEE0-BA3AB03E76F6}" dt="2022-04-16T11:24:31.429" v="197" actId="47"/>
        <pc:sldMkLst>
          <pc:docMk/>
          <pc:sldMk cId="2307067365" sldId="315"/>
        </pc:sldMkLst>
      </pc:sldChg>
      <pc:sldChg chg="add del">
        <pc:chgData name="ZHOU LEI" userId="03ec4e8a14db997c" providerId="LiveId" clId="{5205AB54-17C0-4CC9-BEE0-BA3AB03E76F6}" dt="2022-04-16T11:31:14.268" v="281" actId="47"/>
        <pc:sldMkLst>
          <pc:docMk/>
          <pc:sldMk cId="4033670827" sldId="317"/>
        </pc:sldMkLst>
      </pc:sldChg>
      <pc:sldChg chg="del">
        <pc:chgData name="ZHOU LEI" userId="03ec4e8a14db997c" providerId="LiveId" clId="{5205AB54-17C0-4CC9-BEE0-BA3AB03E76F6}" dt="2022-04-16T09:41:27.544" v="10" actId="47"/>
        <pc:sldMkLst>
          <pc:docMk/>
          <pc:sldMk cId="1203632552" sldId="353"/>
        </pc:sldMkLst>
      </pc:sldChg>
      <pc:sldChg chg="del">
        <pc:chgData name="ZHOU LEI" userId="03ec4e8a14db997c" providerId="LiveId" clId="{5205AB54-17C0-4CC9-BEE0-BA3AB03E76F6}" dt="2022-04-16T09:41:25.959" v="8" actId="47"/>
        <pc:sldMkLst>
          <pc:docMk/>
          <pc:sldMk cId="1221247679" sldId="354"/>
        </pc:sldMkLst>
      </pc:sldChg>
      <pc:sldChg chg="add del">
        <pc:chgData name="ZHOU LEI" userId="03ec4e8a14db997c" providerId="LiveId" clId="{5205AB54-17C0-4CC9-BEE0-BA3AB03E76F6}" dt="2022-04-16T11:25:25.950" v="221" actId="47"/>
        <pc:sldMkLst>
          <pc:docMk/>
          <pc:sldMk cId="2443166203" sldId="355"/>
        </pc:sldMkLst>
      </pc:sldChg>
      <pc:sldChg chg="del">
        <pc:chgData name="ZHOU LEI" userId="03ec4e8a14db997c" providerId="LiveId" clId="{5205AB54-17C0-4CC9-BEE0-BA3AB03E76F6}" dt="2022-04-16T10:16:43.543" v="18" actId="47"/>
        <pc:sldMkLst>
          <pc:docMk/>
          <pc:sldMk cId="3590659074" sldId="355"/>
        </pc:sldMkLst>
      </pc:sldChg>
      <pc:sldChg chg="add del">
        <pc:chgData name="ZHOU LEI" userId="03ec4e8a14db997c" providerId="LiveId" clId="{5205AB54-17C0-4CC9-BEE0-BA3AB03E76F6}" dt="2022-04-16T11:25:24.813" v="220" actId="47"/>
        <pc:sldMkLst>
          <pc:docMk/>
          <pc:sldMk cId="2265256849" sldId="356"/>
        </pc:sldMkLst>
      </pc:sldChg>
      <pc:sldChg chg="add del">
        <pc:chgData name="ZHOU LEI" userId="03ec4e8a14db997c" providerId="LiveId" clId="{5205AB54-17C0-4CC9-BEE0-BA3AB03E76F6}" dt="2022-04-16T11:25:31.212" v="222" actId="47"/>
        <pc:sldMkLst>
          <pc:docMk/>
          <pc:sldMk cId="2760020372" sldId="358"/>
        </pc:sldMkLst>
      </pc:sldChg>
      <pc:sldChg chg="del">
        <pc:chgData name="ZHOU LEI" userId="03ec4e8a14db997c" providerId="LiveId" clId="{5205AB54-17C0-4CC9-BEE0-BA3AB03E76F6}" dt="2022-04-16T09:41:31.098" v="14" actId="47"/>
        <pc:sldMkLst>
          <pc:docMk/>
          <pc:sldMk cId="502588759" sldId="361"/>
        </pc:sldMkLst>
      </pc:sldChg>
      <pc:sldChg chg="del">
        <pc:chgData name="ZHOU LEI" userId="03ec4e8a14db997c" providerId="LiveId" clId="{5205AB54-17C0-4CC9-BEE0-BA3AB03E76F6}" dt="2022-04-16T09:41:34.763" v="15" actId="47"/>
        <pc:sldMkLst>
          <pc:docMk/>
          <pc:sldMk cId="758582424" sldId="362"/>
        </pc:sldMkLst>
      </pc:sldChg>
      <pc:sldChg chg="del">
        <pc:chgData name="ZHOU LEI" userId="03ec4e8a14db997c" providerId="LiveId" clId="{5205AB54-17C0-4CC9-BEE0-BA3AB03E76F6}" dt="2022-04-16T10:16:44.710" v="19" actId="47"/>
        <pc:sldMkLst>
          <pc:docMk/>
          <pc:sldMk cId="870094856" sldId="365"/>
        </pc:sldMkLst>
      </pc:sldChg>
      <pc:sldChg chg="add del">
        <pc:chgData name="ZHOU LEI" userId="03ec4e8a14db997c" providerId="LiveId" clId="{5205AB54-17C0-4CC9-BEE0-BA3AB03E76F6}" dt="2022-04-16T11:31:23.864" v="284" actId="47"/>
        <pc:sldMkLst>
          <pc:docMk/>
          <pc:sldMk cId="3506717134" sldId="367"/>
        </pc:sldMkLst>
      </pc:sldChg>
      <pc:sldChg chg="del">
        <pc:chgData name="ZHOU LEI" userId="03ec4e8a14db997c" providerId="LiveId" clId="{5205AB54-17C0-4CC9-BEE0-BA3AB03E76F6}" dt="2022-04-16T09:41:35.452" v="16" actId="47"/>
        <pc:sldMkLst>
          <pc:docMk/>
          <pc:sldMk cId="2036105759" sldId="371"/>
        </pc:sldMkLst>
      </pc:sldChg>
      <pc:sldChg chg="del">
        <pc:chgData name="ZHOU LEI" userId="03ec4e8a14db997c" providerId="LiveId" clId="{5205AB54-17C0-4CC9-BEE0-BA3AB03E76F6}" dt="2022-04-16T10:16:38.810" v="17" actId="47"/>
        <pc:sldMkLst>
          <pc:docMk/>
          <pc:sldMk cId="308305538" sldId="372"/>
        </pc:sldMkLst>
      </pc:sldChg>
      <pc:sldChg chg="add del">
        <pc:chgData name="ZHOU LEI" userId="03ec4e8a14db997c" providerId="LiveId" clId="{5205AB54-17C0-4CC9-BEE0-BA3AB03E76F6}" dt="2022-04-16T11:22:44.645" v="169" actId="47"/>
        <pc:sldMkLst>
          <pc:docMk/>
          <pc:sldMk cId="3172354949" sldId="372"/>
        </pc:sldMkLst>
      </pc:sldChg>
      <pc:sldChg chg="delSp add del setBg delDesignElem">
        <pc:chgData name="ZHOU LEI" userId="03ec4e8a14db997c" providerId="LiveId" clId="{5205AB54-17C0-4CC9-BEE0-BA3AB03E76F6}" dt="2022-04-16T11:08:14.821" v="76" actId="47"/>
        <pc:sldMkLst>
          <pc:docMk/>
          <pc:sldMk cId="2985926940" sldId="373"/>
        </pc:sldMkLst>
        <pc:spChg chg="del">
          <ac:chgData name="ZHOU LEI" userId="03ec4e8a14db997c" providerId="LiveId" clId="{5205AB54-17C0-4CC9-BEE0-BA3AB03E76F6}" dt="2022-04-16T11:07:57.290" v="74"/>
          <ac:spMkLst>
            <pc:docMk/>
            <pc:sldMk cId="2985926940" sldId="373"/>
            <ac:spMk id="11" creationId="{2C61293E-6EBE-43EF-A52C-9BEBFD7679D4}"/>
          </ac:spMkLst>
        </pc:spChg>
        <pc:spChg chg="del">
          <ac:chgData name="ZHOU LEI" userId="03ec4e8a14db997c" providerId="LiveId" clId="{5205AB54-17C0-4CC9-BEE0-BA3AB03E76F6}" dt="2022-04-16T11:07:57.290" v="74"/>
          <ac:spMkLst>
            <pc:docMk/>
            <pc:sldMk cId="2985926940" sldId="373"/>
            <ac:spMk id="13" creationId="{21540236-BFD5-4A9D-8840-4703E7F76825}"/>
          </ac:spMkLst>
        </pc:spChg>
      </pc:sldChg>
      <pc:sldChg chg="del">
        <pc:chgData name="ZHOU LEI" userId="03ec4e8a14db997c" providerId="LiveId" clId="{5205AB54-17C0-4CC9-BEE0-BA3AB03E76F6}" dt="2022-04-16T10:49:21.803" v="23" actId="47"/>
        <pc:sldMkLst>
          <pc:docMk/>
          <pc:sldMk cId="170093931" sldId="375"/>
        </pc:sldMkLst>
      </pc:sldChg>
      <pc:sldChg chg="del">
        <pc:chgData name="ZHOU LEI" userId="03ec4e8a14db997c" providerId="LiveId" clId="{5205AB54-17C0-4CC9-BEE0-BA3AB03E76F6}" dt="2022-04-16T10:49:27.605" v="24" actId="47"/>
        <pc:sldMkLst>
          <pc:docMk/>
          <pc:sldMk cId="65958255" sldId="377"/>
        </pc:sldMkLst>
      </pc:sldChg>
      <pc:sldChg chg="del">
        <pc:chgData name="ZHOU LEI" userId="03ec4e8a14db997c" providerId="LiveId" clId="{5205AB54-17C0-4CC9-BEE0-BA3AB03E76F6}" dt="2022-04-16T10:49:29.476" v="25" actId="47"/>
        <pc:sldMkLst>
          <pc:docMk/>
          <pc:sldMk cId="1407741046" sldId="378"/>
        </pc:sldMkLst>
      </pc:sldChg>
      <pc:sldChg chg="del">
        <pc:chgData name="ZHOU LEI" userId="03ec4e8a14db997c" providerId="LiveId" clId="{5205AB54-17C0-4CC9-BEE0-BA3AB03E76F6}" dt="2022-04-16T10:49:31.661" v="26" actId="47"/>
        <pc:sldMkLst>
          <pc:docMk/>
          <pc:sldMk cId="341349089" sldId="379"/>
        </pc:sldMkLst>
      </pc:sldChg>
      <pc:sldChg chg="add del">
        <pc:chgData name="ZHOU LEI" userId="03ec4e8a14db997c" providerId="LiveId" clId="{5205AB54-17C0-4CC9-BEE0-BA3AB03E76F6}" dt="2022-04-16T11:31:08.527" v="275" actId="47"/>
        <pc:sldMkLst>
          <pc:docMk/>
          <pc:sldMk cId="700314085" sldId="380"/>
        </pc:sldMkLst>
      </pc:sldChg>
      <pc:sldChg chg="del">
        <pc:chgData name="ZHOU LEI" userId="03ec4e8a14db997c" providerId="LiveId" clId="{5205AB54-17C0-4CC9-BEE0-BA3AB03E76F6}" dt="2022-04-16T10:49:33.567" v="27" actId="47"/>
        <pc:sldMkLst>
          <pc:docMk/>
          <pc:sldMk cId="2988661991" sldId="380"/>
        </pc:sldMkLst>
      </pc:sldChg>
      <pc:sldChg chg="del">
        <pc:chgData name="ZHOU LEI" userId="03ec4e8a14db997c" providerId="LiveId" clId="{5205AB54-17C0-4CC9-BEE0-BA3AB03E76F6}" dt="2022-04-16T10:49:36.860" v="28" actId="47"/>
        <pc:sldMkLst>
          <pc:docMk/>
          <pc:sldMk cId="485773742" sldId="381"/>
        </pc:sldMkLst>
      </pc:sldChg>
      <pc:sldChg chg="add del">
        <pc:chgData name="ZHOU LEI" userId="03ec4e8a14db997c" providerId="LiveId" clId="{5205AB54-17C0-4CC9-BEE0-BA3AB03E76F6}" dt="2022-04-16T11:31:09.055" v="276" actId="47"/>
        <pc:sldMkLst>
          <pc:docMk/>
          <pc:sldMk cId="3201677969" sldId="381"/>
        </pc:sldMkLst>
      </pc:sldChg>
      <pc:sldChg chg="del">
        <pc:chgData name="ZHOU LEI" userId="03ec4e8a14db997c" providerId="LiveId" clId="{5205AB54-17C0-4CC9-BEE0-BA3AB03E76F6}" dt="2022-04-16T10:49:59.824" v="29" actId="47"/>
        <pc:sldMkLst>
          <pc:docMk/>
          <pc:sldMk cId="1638822321" sldId="382"/>
        </pc:sldMkLst>
      </pc:sldChg>
      <pc:sldChg chg="del">
        <pc:chgData name="ZHOU LEI" userId="03ec4e8a14db997c" providerId="LiveId" clId="{5205AB54-17C0-4CC9-BEE0-BA3AB03E76F6}" dt="2022-04-16T09:41:28.836" v="11" actId="47"/>
        <pc:sldMkLst>
          <pc:docMk/>
          <pc:sldMk cId="1464908699" sldId="384"/>
        </pc:sldMkLst>
      </pc:sldChg>
      <pc:sldChg chg="del">
        <pc:chgData name="ZHOU LEI" userId="03ec4e8a14db997c" providerId="LiveId" clId="{5205AB54-17C0-4CC9-BEE0-BA3AB03E76F6}" dt="2022-04-16T10:50:05.358" v="30" actId="47"/>
        <pc:sldMkLst>
          <pc:docMk/>
          <pc:sldMk cId="2382059917" sldId="385"/>
        </pc:sldMkLst>
      </pc:sldChg>
      <pc:sldChg chg="del">
        <pc:chgData name="ZHOU LEI" userId="03ec4e8a14db997c" providerId="LiveId" clId="{5205AB54-17C0-4CC9-BEE0-BA3AB03E76F6}" dt="2022-04-16T10:50:09.501" v="31" actId="47"/>
        <pc:sldMkLst>
          <pc:docMk/>
          <pc:sldMk cId="412514594" sldId="386"/>
        </pc:sldMkLst>
      </pc:sldChg>
      <pc:sldChg chg="del">
        <pc:chgData name="ZHOU LEI" userId="03ec4e8a14db997c" providerId="LiveId" clId="{5205AB54-17C0-4CC9-BEE0-BA3AB03E76F6}" dt="2022-04-16T10:50:21.095" v="32" actId="47"/>
        <pc:sldMkLst>
          <pc:docMk/>
          <pc:sldMk cId="1804376785" sldId="388"/>
        </pc:sldMkLst>
      </pc:sldChg>
      <pc:sldChg chg="del">
        <pc:chgData name="ZHOU LEI" userId="03ec4e8a14db997c" providerId="LiveId" clId="{5205AB54-17C0-4CC9-BEE0-BA3AB03E76F6}" dt="2022-04-16T10:51:33.449" v="33" actId="47"/>
        <pc:sldMkLst>
          <pc:docMk/>
          <pc:sldMk cId="2944864934" sldId="391"/>
        </pc:sldMkLst>
      </pc:sldChg>
      <pc:sldChg chg="del">
        <pc:chgData name="ZHOU LEI" userId="03ec4e8a14db997c" providerId="LiveId" clId="{5205AB54-17C0-4CC9-BEE0-BA3AB03E76F6}" dt="2022-04-16T10:55:57.641" v="34" actId="47"/>
        <pc:sldMkLst>
          <pc:docMk/>
          <pc:sldMk cId="1742295377" sldId="396"/>
        </pc:sldMkLst>
      </pc:sldChg>
      <pc:sldChg chg="del">
        <pc:chgData name="ZHOU LEI" userId="03ec4e8a14db997c" providerId="LiveId" clId="{5205AB54-17C0-4CC9-BEE0-BA3AB03E76F6}" dt="2022-04-16T10:56:03.948" v="35" actId="47"/>
        <pc:sldMkLst>
          <pc:docMk/>
          <pc:sldMk cId="3801913908" sldId="399"/>
        </pc:sldMkLst>
      </pc:sldChg>
      <pc:sldChg chg="del">
        <pc:chgData name="ZHOU LEI" userId="03ec4e8a14db997c" providerId="LiveId" clId="{5205AB54-17C0-4CC9-BEE0-BA3AB03E76F6}" dt="2022-04-16T10:56:06.182" v="36" actId="47"/>
        <pc:sldMkLst>
          <pc:docMk/>
          <pc:sldMk cId="3558849967" sldId="400"/>
        </pc:sldMkLst>
      </pc:sldChg>
      <pc:sldChg chg="del">
        <pc:chgData name="ZHOU LEI" userId="03ec4e8a14db997c" providerId="LiveId" clId="{5205AB54-17C0-4CC9-BEE0-BA3AB03E76F6}" dt="2022-04-16T10:56:14.250" v="37" actId="47"/>
        <pc:sldMkLst>
          <pc:docMk/>
          <pc:sldMk cId="208553580" sldId="401"/>
        </pc:sldMkLst>
      </pc:sldChg>
      <pc:sldChg chg="del">
        <pc:chgData name="ZHOU LEI" userId="03ec4e8a14db997c" providerId="LiveId" clId="{5205AB54-17C0-4CC9-BEE0-BA3AB03E76F6}" dt="2022-04-16T10:56:16.510" v="38" actId="47"/>
        <pc:sldMkLst>
          <pc:docMk/>
          <pc:sldMk cId="3375345417" sldId="402"/>
        </pc:sldMkLst>
      </pc:sldChg>
      <pc:sldChg chg="del">
        <pc:chgData name="ZHOU LEI" userId="03ec4e8a14db997c" providerId="LiveId" clId="{5205AB54-17C0-4CC9-BEE0-BA3AB03E76F6}" dt="2022-04-16T11:27:06.980" v="229" actId="47"/>
        <pc:sldMkLst>
          <pc:docMk/>
          <pc:sldMk cId="904535006" sldId="403"/>
        </pc:sldMkLst>
      </pc:sldChg>
      <pc:sldChg chg="del">
        <pc:chgData name="ZHOU LEI" userId="03ec4e8a14db997c" providerId="LiveId" clId="{5205AB54-17C0-4CC9-BEE0-BA3AB03E76F6}" dt="2022-04-16T10:56:54.896" v="39" actId="47"/>
        <pc:sldMkLst>
          <pc:docMk/>
          <pc:sldMk cId="2626265296" sldId="404"/>
        </pc:sldMkLst>
      </pc:sldChg>
      <pc:sldChg chg="del">
        <pc:chgData name="ZHOU LEI" userId="03ec4e8a14db997c" providerId="LiveId" clId="{5205AB54-17C0-4CC9-BEE0-BA3AB03E76F6}" dt="2022-04-16T10:56:56.552" v="40" actId="47"/>
        <pc:sldMkLst>
          <pc:docMk/>
          <pc:sldMk cId="3659370891" sldId="405"/>
        </pc:sldMkLst>
      </pc:sldChg>
      <pc:sldChg chg="del">
        <pc:chgData name="ZHOU LEI" userId="03ec4e8a14db997c" providerId="LiveId" clId="{5205AB54-17C0-4CC9-BEE0-BA3AB03E76F6}" dt="2022-04-16T10:56:58.326" v="41" actId="47"/>
        <pc:sldMkLst>
          <pc:docMk/>
          <pc:sldMk cId="1201819777" sldId="406"/>
        </pc:sldMkLst>
      </pc:sldChg>
      <pc:sldChg chg="del">
        <pc:chgData name="ZHOU LEI" userId="03ec4e8a14db997c" providerId="LiveId" clId="{5205AB54-17C0-4CC9-BEE0-BA3AB03E76F6}" dt="2022-04-16T10:56:59.451" v="42" actId="47"/>
        <pc:sldMkLst>
          <pc:docMk/>
          <pc:sldMk cId="1845041024" sldId="407"/>
        </pc:sldMkLst>
      </pc:sldChg>
      <pc:sldChg chg="add del">
        <pc:chgData name="ZHOU LEI" userId="03ec4e8a14db997c" providerId="LiveId" clId="{5205AB54-17C0-4CC9-BEE0-BA3AB03E76F6}" dt="2022-04-16T11:03:31.825" v="52" actId="47"/>
        <pc:sldMkLst>
          <pc:docMk/>
          <pc:sldMk cId="3217424462" sldId="408"/>
        </pc:sldMkLst>
      </pc:sldChg>
      <pc:sldChg chg="del">
        <pc:chgData name="ZHOU LEI" userId="03ec4e8a14db997c" providerId="LiveId" clId="{5205AB54-17C0-4CC9-BEE0-BA3AB03E76F6}" dt="2022-04-16T10:17:08.768" v="21" actId="47"/>
        <pc:sldMkLst>
          <pc:docMk/>
          <pc:sldMk cId="3725910907" sldId="408"/>
        </pc:sldMkLst>
      </pc:sldChg>
      <pc:sldChg chg="del">
        <pc:chgData name="ZHOU LEI" userId="03ec4e8a14db997c" providerId="LiveId" clId="{5205AB54-17C0-4CC9-BEE0-BA3AB03E76F6}" dt="2022-04-16T10:49:00.212" v="22" actId="47"/>
        <pc:sldMkLst>
          <pc:docMk/>
          <pc:sldMk cId="303545951" sldId="409"/>
        </pc:sldMkLst>
      </pc:sldChg>
      <pc:sldChg chg="add del">
        <pc:chgData name="ZHOU LEI" userId="03ec4e8a14db997c" providerId="LiveId" clId="{5205AB54-17C0-4CC9-BEE0-BA3AB03E76F6}" dt="2022-04-16T11:03:23.985" v="51" actId="47"/>
        <pc:sldMkLst>
          <pc:docMk/>
          <pc:sldMk cId="3304012635" sldId="409"/>
        </pc:sldMkLst>
      </pc:sldChg>
      <pc:sldChg chg="add">
        <pc:chgData name="ZHOU LEI" userId="03ec4e8a14db997c" providerId="LiveId" clId="{5205AB54-17C0-4CC9-BEE0-BA3AB03E76F6}" dt="2022-04-16T10:57:28.251" v="45"/>
        <pc:sldMkLst>
          <pc:docMk/>
          <pc:sldMk cId="1455488487" sldId="410"/>
        </pc:sldMkLst>
      </pc:sldChg>
      <pc:sldChg chg="add del">
        <pc:chgData name="ZHOU LEI" userId="03ec4e8a14db997c" providerId="LiveId" clId="{5205AB54-17C0-4CC9-BEE0-BA3AB03E76F6}" dt="2022-04-16T11:03:07.482" v="49" actId="47"/>
        <pc:sldMkLst>
          <pc:docMk/>
          <pc:sldMk cId="1078438179" sldId="411"/>
        </pc:sldMkLst>
      </pc:sldChg>
      <pc:sldChg chg="add del">
        <pc:chgData name="ZHOU LEI" userId="03ec4e8a14db997c" providerId="LiveId" clId="{5205AB54-17C0-4CC9-BEE0-BA3AB03E76F6}" dt="2022-04-16T11:03:39.990" v="53" actId="47"/>
        <pc:sldMkLst>
          <pc:docMk/>
          <pc:sldMk cId="1646735033" sldId="412"/>
        </pc:sldMkLst>
      </pc:sldChg>
      <pc:sldChg chg="add del">
        <pc:chgData name="ZHOU LEI" userId="03ec4e8a14db997c" providerId="LiveId" clId="{5205AB54-17C0-4CC9-BEE0-BA3AB03E76F6}" dt="2022-04-16T11:03:44.736" v="54" actId="47"/>
        <pc:sldMkLst>
          <pc:docMk/>
          <pc:sldMk cId="2346646079" sldId="413"/>
        </pc:sldMkLst>
      </pc:sldChg>
      <pc:sldChg chg="add del">
        <pc:chgData name="ZHOU LEI" userId="03ec4e8a14db997c" providerId="LiveId" clId="{5205AB54-17C0-4CC9-BEE0-BA3AB03E76F6}" dt="2022-04-16T11:03:47.790" v="55" actId="47"/>
        <pc:sldMkLst>
          <pc:docMk/>
          <pc:sldMk cId="1672721829" sldId="414"/>
        </pc:sldMkLst>
      </pc:sldChg>
      <pc:sldChg chg="add del">
        <pc:chgData name="ZHOU LEI" userId="03ec4e8a14db997c" providerId="LiveId" clId="{5205AB54-17C0-4CC9-BEE0-BA3AB03E76F6}" dt="2022-04-16T11:03:55.080" v="56" actId="47"/>
        <pc:sldMkLst>
          <pc:docMk/>
          <pc:sldMk cId="287892771" sldId="415"/>
        </pc:sldMkLst>
      </pc:sldChg>
      <pc:sldChg chg="add">
        <pc:chgData name="ZHOU LEI" userId="03ec4e8a14db997c" providerId="LiveId" clId="{5205AB54-17C0-4CC9-BEE0-BA3AB03E76F6}" dt="2022-04-16T10:57:28.251" v="45"/>
        <pc:sldMkLst>
          <pc:docMk/>
          <pc:sldMk cId="180333802" sldId="416"/>
        </pc:sldMkLst>
      </pc:sldChg>
      <pc:sldChg chg="add">
        <pc:chgData name="ZHOU LEI" userId="03ec4e8a14db997c" providerId="LiveId" clId="{5205AB54-17C0-4CC9-BEE0-BA3AB03E76F6}" dt="2022-04-16T10:57:28.251" v="45"/>
        <pc:sldMkLst>
          <pc:docMk/>
          <pc:sldMk cId="2753488050" sldId="417"/>
        </pc:sldMkLst>
      </pc:sldChg>
      <pc:sldChg chg="add del">
        <pc:chgData name="ZHOU LEI" userId="03ec4e8a14db997c" providerId="LiveId" clId="{5205AB54-17C0-4CC9-BEE0-BA3AB03E76F6}" dt="2022-04-16T11:04:14.050" v="59" actId="47"/>
        <pc:sldMkLst>
          <pc:docMk/>
          <pc:sldMk cId="2603253226" sldId="418"/>
        </pc:sldMkLst>
      </pc:sldChg>
      <pc:sldChg chg="add del">
        <pc:chgData name="ZHOU LEI" userId="03ec4e8a14db997c" providerId="LiveId" clId="{5205AB54-17C0-4CC9-BEE0-BA3AB03E76F6}" dt="2022-04-16T11:04:12.710" v="58" actId="47"/>
        <pc:sldMkLst>
          <pc:docMk/>
          <pc:sldMk cId="984281869" sldId="419"/>
        </pc:sldMkLst>
      </pc:sldChg>
      <pc:sldChg chg="add del">
        <pc:chgData name="ZHOU LEI" userId="03ec4e8a14db997c" providerId="LiveId" clId="{5205AB54-17C0-4CC9-BEE0-BA3AB03E76F6}" dt="2022-04-16T11:04:23.590" v="60" actId="47"/>
        <pc:sldMkLst>
          <pc:docMk/>
          <pc:sldMk cId="1700362255" sldId="420"/>
        </pc:sldMkLst>
      </pc:sldChg>
      <pc:sldChg chg="add del">
        <pc:chgData name="ZHOU LEI" userId="03ec4e8a14db997c" providerId="LiveId" clId="{5205AB54-17C0-4CC9-BEE0-BA3AB03E76F6}" dt="2022-04-16T11:04:24.920" v="61" actId="47"/>
        <pc:sldMkLst>
          <pc:docMk/>
          <pc:sldMk cId="1611245718" sldId="421"/>
        </pc:sldMkLst>
      </pc:sldChg>
      <pc:sldChg chg="add del">
        <pc:chgData name="ZHOU LEI" userId="03ec4e8a14db997c" providerId="LiveId" clId="{5205AB54-17C0-4CC9-BEE0-BA3AB03E76F6}" dt="2022-04-16T11:04:26.722" v="62" actId="47"/>
        <pc:sldMkLst>
          <pc:docMk/>
          <pc:sldMk cId="3895879921" sldId="422"/>
        </pc:sldMkLst>
      </pc:sldChg>
      <pc:sldChg chg="add del">
        <pc:chgData name="ZHOU LEI" userId="03ec4e8a14db997c" providerId="LiveId" clId="{5205AB54-17C0-4CC9-BEE0-BA3AB03E76F6}" dt="2022-04-16T11:04:30.050" v="63" actId="47"/>
        <pc:sldMkLst>
          <pc:docMk/>
          <pc:sldMk cId="1686326243" sldId="423"/>
        </pc:sldMkLst>
      </pc:sldChg>
      <pc:sldChg chg="add">
        <pc:chgData name="ZHOU LEI" userId="03ec4e8a14db997c" providerId="LiveId" clId="{5205AB54-17C0-4CC9-BEE0-BA3AB03E76F6}" dt="2022-04-16T10:57:28.251" v="45"/>
        <pc:sldMkLst>
          <pc:docMk/>
          <pc:sldMk cId="668753156" sldId="424"/>
        </pc:sldMkLst>
      </pc:sldChg>
      <pc:sldChg chg="add del">
        <pc:chgData name="ZHOU LEI" userId="03ec4e8a14db997c" providerId="LiveId" clId="{5205AB54-17C0-4CC9-BEE0-BA3AB03E76F6}" dt="2022-04-16T11:04:36.230" v="64" actId="47"/>
        <pc:sldMkLst>
          <pc:docMk/>
          <pc:sldMk cId="1258874983" sldId="425"/>
        </pc:sldMkLst>
      </pc:sldChg>
      <pc:sldChg chg="add del">
        <pc:chgData name="ZHOU LEI" userId="03ec4e8a14db997c" providerId="LiveId" clId="{5205AB54-17C0-4CC9-BEE0-BA3AB03E76F6}" dt="2022-04-16T11:04:38.210" v="65" actId="47"/>
        <pc:sldMkLst>
          <pc:docMk/>
          <pc:sldMk cId="3343800824" sldId="426"/>
        </pc:sldMkLst>
      </pc:sldChg>
      <pc:sldChg chg="add del">
        <pc:chgData name="ZHOU LEI" userId="03ec4e8a14db997c" providerId="LiveId" clId="{5205AB54-17C0-4CC9-BEE0-BA3AB03E76F6}" dt="2022-04-16T11:04:40.065" v="66" actId="47"/>
        <pc:sldMkLst>
          <pc:docMk/>
          <pc:sldMk cId="1184417129" sldId="427"/>
        </pc:sldMkLst>
      </pc:sldChg>
      <pc:sldChg chg="add del">
        <pc:chgData name="ZHOU LEI" userId="03ec4e8a14db997c" providerId="LiveId" clId="{5205AB54-17C0-4CC9-BEE0-BA3AB03E76F6}" dt="2022-04-16T11:04:41.600" v="67" actId="47"/>
        <pc:sldMkLst>
          <pc:docMk/>
          <pc:sldMk cId="989770552" sldId="428"/>
        </pc:sldMkLst>
      </pc:sldChg>
      <pc:sldChg chg="add del">
        <pc:chgData name="ZHOU LEI" userId="03ec4e8a14db997c" providerId="LiveId" clId="{5205AB54-17C0-4CC9-BEE0-BA3AB03E76F6}" dt="2022-04-16T11:04:44.170" v="68" actId="47"/>
        <pc:sldMkLst>
          <pc:docMk/>
          <pc:sldMk cId="1523328825" sldId="429"/>
        </pc:sldMkLst>
      </pc:sldChg>
      <pc:sldChg chg="add">
        <pc:chgData name="ZHOU LEI" userId="03ec4e8a14db997c" providerId="LiveId" clId="{5205AB54-17C0-4CC9-BEE0-BA3AB03E76F6}" dt="2022-04-16T10:57:28.251" v="45"/>
        <pc:sldMkLst>
          <pc:docMk/>
          <pc:sldMk cId="3409239459" sldId="430"/>
        </pc:sldMkLst>
      </pc:sldChg>
      <pc:sldChg chg="add del">
        <pc:chgData name="ZHOU LEI" userId="03ec4e8a14db997c" providerId="LiveId" clId="{5205AB54-17C0-4CC9-BEE0-BA3AB03E76F6}" dt="2022-04-16T11:08:20.201" v="77" actId="47"/>
        <pc:sldMkLst>
          <pc:docMk/>
          <pc:sldMk cId="1928765482" sldId="431"/>
        </pc:sldMkLst>
      </pc:sldChg>
      <pc:sldChg chg="add del">
        <pc:chgData name="ZHOU LEI" userId="03ec4e8a14db997c" providerId="LiveId" clId="{5205AB54-17C0-4CC9-BEE0-BA3AB03E76F6}" dt="2022-04-16T11:04:54.600" v="70" actId="47"/>
        <pc:sldMkLst>
          <pc:docMk/>
          <pc:sldMk cId="4135581425" sldId="431"/>
        </pc:sldMkLst>
      </pc:sldChg>
      <pc:sldChg chg="add del">
        <pc:chgData name="ZHOU LEI" userId="03ec4e8a14db997c" providerId="LiveId" clId="{5205AB54-17C0-4CC9-BEE0-BA3AB03E76F6}" dt="2022-04-16T11:21:33.778" v="166" actId="47"/>
        <pc:sldMkLst>
          <pc:docMk/>
          <pc:sldMk cId="386480041" sldId="433"/>
        </pc:sldMkLst>
      </pc:sldChg>
      <pc:sldChg chg="add del">
        <pc:chgData name="ZHOU LEI" userId="03ec4e8a14db997c" providerId="LiveId" clId="{5205AB54-17C0-4CC9-BEE0-BA3AB03E76F6}" dt="2022-04-16T11:23:57.890" v="186" actId="47"/>
        <pc:sldMkLst>
          <pc:docMk/>
          <pc:sldMk cId="444681294" sldId="433"/>
        </pc:sldMkLst>
      </pc:sldChg>
      <pc:sldChg chg="add del">
        <pc:chgData name="ZHOU LEI" userId="03ec4e8a14db997c" providerId="LiveId" clId="{5205AB54-17C0-4CC9-BEE0-BA3AB03E76F6}" dt="2022-04-16T11:19:10.092" v="131" actId="47"/>
        <pc:sldMkLst>
          <pc:docMk/>
          <pc:sldMk cId="864197786" sldId="433"/>
        </pc:sldMkLst>
      </pc:sldChg>
      <pc:sldChg chg="add del">
        <pc:chgData name="ZHOU LEI" userId="03ec4e8a14db997c" providerId="LiveId" clId="{5205AB54-17C0-4CC9-BEE0-BA3AB03E76F6}" dt="2022-04-16T11:04:52.425" v="69" actId="47"/>
        <pc:sldMkLst>
          <pc:docMk/>
          <pc:sldMk cId="3000614729" sldId="433"/>
        </pc:sldMkLst>
      </pc:sldChg>
      <pc:sldChg chg="add del">
        <pc:chgData name="ZHOU LEI" userId="03ec4e8a14db997c" providerId="LiveId" clId="{5205AB54-17C0-4CC9-BEE0-BA3AB03E76F6}" dt="2022-04-16T11:09:01.601" v="81" actId="47"/>
        <pc:sldMkLst>
          <pc:docMk/>
          <pc:sldMk cId="3426152840" sldId="433"/>
        </pc:sldMkLst>
      </pc:sldChg>
      <pc:sldChg chg="add del">
        <pc:chgData name="ZHOU LEI" userId="03ec4e8a14db997c" providerId="LiveId" clId="{5205AB54-17C0-4CC9-BEE0-BA3AB03E76F6}" dt="2022-04-16T11:27:50.470" v="231" actId="47"/>
        <pc:sldMkLst>
          <pc:docMk/>
          <pc:sldMk cId="4124963999" sldId="433"/>
        </pc:sldMkLst>
      </pc:sldChg>
      <pc:sldChg chg="add del">
        <pc:chgData name="ZHOU LEI" userId="03ec4e8a14db997c" providerId="LiveId" clId="{5205AB54-17C0-4CC9-BEE0-BA3AB03E76F6}" dt="2022-04-16T11:08:30.872" v="80" actId="47"/>
        <pc:sldMkLst>
          <pc:docMk/>
          <pc:sldMk cId="269482928" sldId="434"/>
        </pc:sldMkLst>
      </pc:sldChg>
      <pc:sldChg chg="add">
        <pc:chgData name="ZHOU LEI" userId="03ec4e8a14db997c" providerId="LiveId" clId="{5205AB54-17C0-4CC9-BEE0-BA3AB03E76F6}" dt="2022-04-16T11:17:26.049" v="125"/>
        <pc:sldMkLst>
          <pc:docMk/>
          <pc:sldMk cId="2669821229" sldId="434"/>
        </pc:sldMkLst>
      </pc:sldChg>
      <pc:sldChg chg="add">
        <pc:chgData name="ZHOU LEI" userId="03ec4e8a14db997c" providerId="LiveId" clId="{5205AB54-17C0-4CC9-BEE0-BA3AB03E76F6}" dt="2022-04-16T11:07:57.290" v="74"/>
        <pc:sldMkLst>
          <pc:docMk/>
          <pc:sldMk cId="4280624060" sldId="435"/>
        </pc:sldMkLst>
      </pc:sldChg>
      <pc:sldChg chg="add">
        <pc:chgData name="ZHOU LEI" userId="03ec4e8a14db997c" providerId="LiveId" clId="{5205AB54-17C0-4CC9-BEE0-BA3AB03E76F6}" dt="2022-04-16T11:07:57.290" v="74"/>
        <pc:sldMkLst>
          <pc:docMk/>
          <pc:sldMk cId="2767423114" sldId="436"/>
        </pc:sldMkLst>
      </pc:sldChg>
      <pc:sldChg chg="add del">
        <pc:chgData name="ZHOU LEI" userId="03ec4e8a14db997c" providerId="LiveId" clId="{5205AB54-17C0-4CC9-BEE0-BA3AB03E76F6}" dt="2022-04-16T11:23:00.667" v="170" actId="47"/>
        <pc:sldMkLst>
          <pc:docMk/>
          <pc:sldMk cId="169178258" sldId="437"/>
        </pc:sldMkLst>
      </pc:sldChg>
      <pc:sldChg chg="add del">
        <pc:chgData name="ZHOU LEI" userId="03ec4e8a14db997c" providerId="LiveId" clId="{5205AB54-17C0-4CC9-BEE0-BA3AB03E76F6}" dt="2022-04-16T11:24:12.803" v="192" actId="47"/>
        <pc:sldMkLst>
          <pc:docMk/>
          <pc:sldMk cId="214807956" sldId="437"/>
        </pc:sldMkLst>
      </pc:sldChg>
      <pc:sldChg chg="add del">
        <pc:chgData name="ZHOU LEI" userId="03ec4e8a14db997c" providerId="LiveId" clId="{5205AB54-17C0-4CC9-BEE0-BA3AB03E76F6}" dt="2022-04-16T11:28:17.155" v="234" actId="47"/>
        <pc:sldMkLst>
          <pc:docMk/>
          <pc:sldMk cId="639403116" sldId="437"/>
        </pc:sldMkLst>
      </pc:sldChg>
      <pc:sldChg chg="add del">
        <pc:chgData name="ZHOU LEI" userId="03ec4e8a14db997c" providerId="LiveId" clId="{5205AB54-17C0-4CC9-BEE0-BA3AB03E76F6}" dt="2022-04-16T11:19:29.802" v="134" actId="47"/>
        <pc:sldMkLst>
          <pc:docMk/>
          <pc:sldMk cId="2214633966" sldId="437"/>
        </pc:sldMkLst>
      </pc:sldChg>
      <pc:sldChg chg="add del">
        <pc:chgData name="ZHOU LEI" userId="03ec4e8a14db997c" providerId="LiveId" clId="{5205AB54-17C0-4CC9-BEE0-BA3AB03E76F6}" dt="2022-04-16T11:09:16.400" v="82" actId="47"/>
        <pc:sldMkLst>
          <pc:docMk/>
          <pc:sldMk cId="3124172540" sldId="437"/>
        </pc:sldMkLst>
      </pc:sldChg>
      <pc:sldChg chg="add del">
        <pc:chgData name="ZHOU LEI" userId="03ec4e8a14db997c" providerId="LiveId" clId="{5205AB54-17C0-4CC9-BEE0-BA3AB03E76F6}" dt="2022-04-16T11:09:21.818" v="83" actId="47"/>
        <pc:sldMkLst>
          <pc:docMk/>
          <pc:sldMk cId="574372669" sldId="438"/>
        </pc:sldMkLst>
      </pc:sldChg>
      <pc:sldChg chg="add del">
        <pc:chgData name="ZHOU LEI" userId="03ec4e8a14db997c" providerId="LiveId" clId="{5205AB54-17C0-4CC9-BEE0-BA3AB03E76F6}" dt="2022-04-16T11:19:31.404" v="135" actId="47"/>
        <pc:sldMkLst>
          <pc:docMk/>
          <pc:sldMk cId="908744386" sldId="438"/>
        </pc:sldMkLst>
      </pc:sldChg>
      <pc:sldChg chg="add del">
        <pc:chgData name="ZHOU LEI" userId="03ec4e8a14db997c" providerId="LiveId" clId="{5205AB54-17C0-4CC9-BEE0-BA3AB03E76F6}" dt="2022-04-16T11:23:01.732" v="171" actId="47"/>
        <pc:sldMkLst>
          <pc:docMk/>
          <pc:sldMk cId="1981793440" sldId="438"/>
        </pc:sldMkLst>
      </pc:sldChg>
      <pc:sldChg chg="add del">
        <pc:chgData name="ZHOU LEI" userId="03ec4e8a14db997c" providerId="LiveId" clId="{5205AB54-17C0-4CC9-BEE0-BA3AB03E76F6}" dt="2022-04-16T11:24:14.133" v="193" actId="47"/>
        <pc:sldMkLst>
          <pc:docMk/>
          <pc:sldMk cId="2150991398" sldId="438"/>
        </pc:sldMkLst>
      </pc:sldChg>
      <pc:sldChg chg="add del">
        <pc:chgData name="ZHOU LEI" userId="03ec4e8a14db997c" providerId="LiveId" clId="{5205AB54-17C0-4CC9-BEE0-BA3AB03E76F6}" dt="2022-04-16T11:28:14.645" v="233" actId="47"/>
        <pc:sldMkLst>
          <pc:docMk/>
          <pc:sldMk cId="3235927910" sldId="438"/>
        </pc:sldMkLst>
      </pc:sldChg>
      <pc:sldChg chg="add del">
        <pc:chgData name="ZHOU LEI" userId="03ec4e8a14db997c" providerId="LiveId" clId="{5205AB54-17C0-4CC9-BEE0-BA3AB03E76F6}" dt="2022-04-16T11:19:32.837" v="136" actId="47"/>
        <pc:sldMkLst>
          <pc:docMk/>
          <pc:sldMk cId="441427858" sldId="439"/>
        </pc:sldMkLst>
      </pc:sldChg>
      <pc:sldChg chg="add del">
        <pc:chgData name="ZHOU LEI" userId="03ec4e8a14db997c" providerId="LiveId" clId="{5205AB54-17C0-4CC9-BEE0-BA3AB03E76F6}" dt="2022-04-16T11:22:41.150" v="168" actId="47"/>
        <pc:sldMkLst>
          <pc:docMk/>
          <pc:sldMk cId="2098337976" sldId="439"/>
        </pc:sldMkLst>
      </pc:sldChg>
      <pc:sldChg chg="add">
        <pc:chgData name="ZHOU LEI" userId="03ec4e8a14db997c" providerId="LiveId" clId="{5205AB54-17C0-4CC9-BEE0-BA3AB03E76F6}" dt="2022-04-16T11:23:46.195" v="184"/>
        <pc:sldMkLst>
          <pc:docMk/>
          <pc:sldMk cId="3611090175" sldId="439"/>
        </pc:sldMkLst>
      </pc:sldChg>
      <pc:sldChg chg="add del">
        <pc:chgData name="ZHOU LEI" userId="03ec4e8a14db997c" providerId="LiveId" clId="{5205AB54-17C0-4CC9-BEE0-BA3AB03E76F6}" dt="2022-04-16T11:09:24.648" v="84" actId="47"/>
        <pc:sldMkLst>
          <pc:docMk/>
          <pc:sldMk cId="3706714706" sldId="439"/>
        </pc:sldMkLst>
      </pc:sldChg>
      <pc:sldChg chg="add">
        <pc:chgData name="ZHOU LEI" userId="03ec4e8a14db997c" providerId="LiveId" clId="{5205AB54-17C0-4CC9-BEE0-BA3AB03E76F6}" dt="2022-04-16T11:23:46.195" v="184"/>
        <pc:sldMkLst>
          <pc:docMk/>
          <pc:sldMk cId="1213205729" sldId="440"/>
        </pc:sldMkLst>
      </pc:sldChg>
      <pc:sldChg chg="add del">
        <pc:chgData name="ZHOU LEI" userId="03ec4e8a14db997c" providerId="LiveId" clId="{5205AB54-17C0-4CC9-BEE0-BA3AB03E76F6}" dt="2022-04-16T11:23:02.955" v="172" actId="47"/>
        <pc:sldMkLst>
          <pc:docMk/>
          <pc:sldMk cId="3250873041" sldId="440"/>
        </pc:sldMkLst>
      </pc:sldChg>
      <pc:sldChg chg="add del">
        <pc:chgData name="ZHOU LEI" userId="03ec4e8a14db997c" providerId="LiveId" clId="{5205AB54-17C0-4CC9-BEE0-BA3AB03E76F6}" dt="2022-04-16T11:09:27.511" v="85" actId="47"/>
        <pc:sldMkLst>
          <pc:docMk/>
          <pc:sldMk cId="3468598357" sldId="440"/>
        </pc:sldMkLst>
      </pc:sldChg>
      <pc:sldChg chg="add del">
        <pc:chgData name="ZHOU LEI" userId="03ec4e8a14db997c" providerId="LiveId" clId="{5205AB54-17C0-4CC9-BEE0-BA3AB03E76F6}" dt="2022-04-16T11:19:34.838" v="138" actId="47"/>
        <pc:sldMkLst>
          <pc:docMk/>
          <pc:sldMk cId="3514847352" sldId="440"/>
        </pc:sldMkLst>
      </pc:sldChg>
      <pc:sldChg chg="add del">
        <pc:chgData name="ZHOU LEI" userId="03ec4e8a14db997c" providerId="LiveId" clId="{5205AB54-17C0-4CC9-BEE0-BA3AB03E76F6}" dt="2022-04-16T11:19:34.110" v="137" actId="47"/>
        <pc:sldMkLst>
          <pc:docMk/>
          <pc:sldMk cId="370065310" sldId="441"/>
        </pc:sldMkLst>
      </pc:sldChg>
      <pc:sldChg chg="add del">
        <pc:chgData name="ZHOU LEI" userId="03ec4e8a14db997c" providerId="LiveId" clId="{5205AB54-17C0-4CC9-BEE0-BA3AB03E76F6}" dt="2022-04-16T11:09:28.582" v="86" actId="47"/>
        <pc:sldMkLst>
          <pc:docMk/>
          <pc:sldMk cId="902956965" sldId="441"/>
        </pc:sldMkLst>
      </pc:sldChg>
      <pc:sldChg chg="add del">
        <pc:chgData name="ZHOU LEI" userId="03ec4e8a14db997c" providerId="LiveId" clId="{5205AB54-17C0-4CC9-BEE0-BA3AB03E76F6}" dt="2022-04-16T11:28:26.985" v="238" actId="47"/>
        <pc:sldMkLst>
          <pc:docMk/>
          <pc:sldMk cId="1846506057" sldId="441"/>
        </pc:sldMkLst>
      </pc:sldChg>
      <pc:sldChg chg="add del">
        <pc:chgData name="ZHOU LEI" userId="03ec4e8a14db997c" providerId="LiveId" clId="{5205AB54-17C0-4CC9-BEE0-BA3AB03E76F6}" dt="2022-04-16T11:23:04.625" v="174" actId="47"/>
        <pc:sldMkLst>
          <pc:docMk/>
          <pc:sldMk cId="3553098021" sldId="441"/>
        </pc:sldMkLst>
      </pc:sldChg>
      <pc:sldChg chg="add del">
        <pc:chgData name="ZHOU LEI" userId="03ec4e8a14db997c" providerId="LiveId" clId="{5205AB54-17C0-4CC9-BEE0-BA3AB03E76F6}" dt="2022-04-16T11:24:26.150" v="195" actId="47"/>
        <pc:sldMkLst>
          <pc:docMk/>
          <pc:sldMk cId="3986871583" sldId="441"/>
        </pc:sldMkLst>
      </pc:sldChg>
      <pc:sldChg chg="add del">
        <pc:chgData name="ZHOU LEI" userId="03ec4e8a14db997c" providerId="LiveId" clId="{5205AB54-17C0-4CC9-BEE0-BA3AB03E76F6}" dt="2022-04-16T11:24:29.899" v="196" actId="47"/>
        <pc:sldMkLst>
          <pc:docMk/>
          <pc:sldMk cId="180744397" sldId="442"/>
        </pc:sldMkLst>
      </pc:sldChg>
      <pc:sldChg chg="add del">
        <pc:chgData name="ZHOU LEI" userId="03ec4e8a14db997c" providerId="LiveId" clId="{5205AB54-17C0-4CC9-BEE0-BA3AB03E76F6}" dt="2022-04-16T11:28:39.620" v="246" actId="47"/>
        <pc:sldMkLst>
          <pc:docMk/>
          <pc:sldMk cId="583248524" sldId="442"/>
        </pc:sldMkLst>
      </pc:sldChg>
      <pc:sldChg chg="add del">
        <pc:chgData name="ZHOU LEI" userId="03ec4e8a14db997c" providerId="LiveId" clId="{5205AB54-17C0-4CC9-BEE0-BA3AB03E76F6}" dt="2022-04-16T11:19:36.188" v="139" actId="47"/>
        <pc:sldMkLst>
          <pc:docMk/>
          <pc:sldMk cId="1447630834" sldId="442"/>
        </pc:sldMkLst>
      </pc:sldChg>
      <pc:sldChg chg="add del">
        <pc:chgData name="ZHOU LEI" userId="03ec4e8a14db997c" providerId="LiveId" clId="{5205AB54-17C0-4CC9-BEE0-BA3AB03E76F6}" dt="2022-04-16T11:09:30.488" v="87" actId="47"/>
        <pc:sldMkLst>
          <pc:docMk/>
          <pc:sldMk cId="1874099526" sldId="442"/>
        </pc:sldMkLst>
      </pc:sldChg>
      <pc:sldChg chg="add del">
        <pc:chgData name="ZHOU LEI" userId="03ec4e8a14db997c" providerId="LiveId" clId="{5205AB54-17C0-4CC9-BEE0-BA3AB03E76F6}" dt="2022-04-16T11:23:03.820" v="173" actId="47"/>
        <pc:sldMkLst>
          <pc:docMk/>
          <pc:sldMk cId="4185883888" sldId="442"/>
        </pc:sldMkLst>
      </pc:sldChg>
      <pc:sldChg chg="add">
        <pc:chgData name="ZHOU LEI" userId="03ec4e8a14db997c" providerId="LiveId" clId="{5205AB54-17C0-4CC9-BEE0-BA3AB03E76F6}" dt="2022-04-16T11:07:57.290" v="74"/>
        <pc:sldMkLst>
          <pc:docMk/>
          <pc:sldMk cId="1241632843" sldId="443"/>
        </pc:sldMkLst>
      </pc:sldChg>
      <pc:sldChg chg="add del">
        <pc:chgData name="ZHOU LEI" userId="03ec4e8a14db997c" providerId="LiveId" clId="{5205AB54-17C0-4CC9-BEE0-BA3AB03E76F6}" dt="2022-04-16T11:19:53.225" v="140" actId="47"/>
        <pc:sldMkLst>
          <pc:docMk/>
          <pc:sldMk cId="291516407" sldId="444"/>
        </pc:sldMkLst>
      </pc:sldChg>
      <pc:sldChg chg="add del">
        <pc:chgData name="ZHOU LEI" userId="03ec4e8a14db997c" providerId="LiveId" clId="{5205AB54-17C0-4CC9-BEE0-BA3AB03E76F6}" dt="2022-04-16T11:11:13.318" v="89" actId="47"/>
        <pc:sldMkLst>
          <pc:docMk/>
          <pc:sldMk cId="668411397" sldId="444"/>
        </pc:sldMkLst>
      </pc:sldChg>
      <pc:sldChg chg="add del">
        <pc:chgData name="ZHOU LEI" userId="03ec4e8a14db997c" providerId="LiveId" clId="{5205AB54-17C0-4CC9-BEE0-BA3AB03E76F6}" dt="2022-04-16T11:23:06.023" v="176" actId="47"/>
        <pc:sldMkLst>
          <pc:docMk/>
          <pc:sldMk cId="2081985627" sldId="444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3071905635" sldId="444"/>
        </pc:sldMkLst>
      </pc:sldChg>
      <pc:sldChg chg="add del">
        <pc:chgData name="ZHOU LEI" userId="03ec4e8a14db997c" providerId="LiveId" clId="{5205AB54-17C0-4CC9-BEE0-BA3AB03E76F6}" dt="2022-04-16T11:24:37.491" v="199" actId="47"/>
        <pc:sldMkLst>
          <pc:docMk/>
          <pc:sldMk cId="3906697277" sldId="444"/>
        </pc:sldMkLst>
      </pc:sldChg>
      <pc:sldChg chg="add del">
        <pc:chgData name="ZHOU LEI" userId="03ec4e8a14db997c" providerId="LiveId" clId="{5205AB54-17C0-4CC9-BEE0-BA3AB03E76F6}" dt="2022-04-16T11:28:51.165" v="251" actId="47"/>
        <pc:sldMkLst>
          <pc:docMk/>
          <pc:sldMk cId="480547579" sldId="445"/>
        </pc:sldMkLst>
      </pc:sldChg>
      <pc:sldChg chg="add del">
        <pc:chgData name="ZHOU LEI" userId="03ec4e8a14db997c" providerId="LiveId" clId="{5205AB54-17C0-4CC9-BEE0-BA3AB03E76F6}" dt="2022-04-16T11:11:07.860" v="88" actId="47"/>
        <pc:sldMkLst>
          <pc:docMk/>
          <pc:sldMk cId="923844592" sldId="445"/>
        </pc:sldMkLst>
      </pc:sldChg>
      <pc:sldChg chg="add del">
        <pc:chgData name="ZHOU LEI" userId="03ec4e8a14db997c" providerId="LiveId" clId="{5205AB54-17C0-4CC9-BEE0-BA3AB03E76F6}" dt="2022-04-16T11:24:39.102" v="200" actId="47"/>
        <pc:sldMkLst>
          <pc:docMk/>
          <pc:sldMk cId="1004898002" sldId="445"/>
        </pc:sldMkLst>
      </pc:sldChg>
      <pc:sldChg chg="add del">
        <pc:chgData name="ZHOU LEI" userId="03ec4e8a14db997c" providerId="LiveId" clId="{5205AB54-17C0-4CC9-BEE0-BA3AB03E76F6}" dt="2022-04-16T11:23:06.551" v="177" actId="47"/>
        <pc:sldMkLst>
          <pc:docMk/>
          <pc:sldMk cId="1533663273" sldId="445"/>
        </pc:sldMkLst>
      </pc:sldChg>
      <pc:sldChg chg="add del">
        <pc:chgData name="ZHOU LEI" userId="03ec4e8a14db997c" providerId="LiveId" clId="{5205AB54-17C0-4CC9-BEE0-BA3AB03E76F6}" dt="2022-04-16T11:19:54.628" v="141" actId="47"/>
        <pc:sldMkLst>
          <pc:docMk/>
          <pc:sldMk cId="3566007826" sldId="445"/>
        </pc:sldMkLst>
      </pc:sldChg>
      <pc:sldChg chg="add del">
        <pc:chgData name="ZHOU LEI" userId="03ec4e8a14db997c" providerId="LiveId" clId="{5205AB54-17C0-4CC9-BEE0-BA3AB03E76F6}" dt="2022-04-16T11:23:07.065" v="178" actId="47"/>
        <pc:sldMkLst>
          <pc:docMk/>
          <pc:sldMk cId="301067586" sldId="446"/>
        </pc:sldMkLst>
      </pc:sldChg>
      <pc:sldChg chg="add del">
        <pc:chgData name="ZHOU LEI" userId="03ec4e8a14db997c" providerId="LiveId" clId="{5205AB54-17C0-4CC9-BEE0-BA3AB03E76F6}" dt="2022-04-16T11:28:49.555" v="250" actId="47"/>
        <pc:sldMkLst>
          <pc:docMk/>
          <pc:sldMk cId="623574930" sldId="446"/>
        </pc:sldMkLst>
      </pc:sldChg>
      <pc:sldChg chg="add del">
        <pc:chgData name="ZHOU LEI" userId="03ec4e8a14db997c" providerId="LiveId" clId="{5205AB54-17C0-4CC9-BEE0-BA3AB03E76F6}" dt="2022-04-16T11:24:40.232" v="201" actId="47"/>
        <pc:sldMkLst>
          <pc:docMk/>
          <pc:sldMk cId="1132894009" sldId="446"/>
        </pc:sldMkLst>
      </pc:sldChg>
      <pc:sldChg chg="add del">
        <pc:chgData name="ZHOU LEI" userId="03ec4e8a14db997c" providerId="LiveId" clId="{5205AB54-17C0-4CC9-BEE0-BA3AB03E76F6}" dt="2022-04-16T11:11:15.945" v="90" actId="47"/>
        <pc:sldMkLst>
          <pc:docMk/>
          <pc:sldMk cId="3131577781" sldId="446"/>
        </pc:sldMkLst>
      </pc:sldChg>
      <pc:sldChg chg="add del">
        <pc:chgData name="ZHOU LEI" userId="03ec4e8a14db997c" providerId="LiveId" clId="{5205AB54-17C0-4CC9-BEE0-BA3AB03E76F6}" dt="2022-04-16T11:19:56.399" v="142" actId="47"/>
        <pc:sldMkLst>
          <pc:docMk/>
          <pc:sldMk cId="4148808983" sldId="446"/>
        </pc:sldMkLst>
      </pc:sldChg>
      <pc:sldChg chg="add del">
        <pc:chgData name="ZHOU LEI" userId="03ec4e8a14db997c" providerId="LiveId" clId="{5205AB54-17C0-4CC9-BEE0-BA3AB03E76F6}" dt="2022-04-16T11:24:41.584" v="202" actId="47"/>
        <pc:sldMkLst>
          <pc:docMk/>
          <pc:sldMk cId="91142802" sldId="447"/>
        </pc:sldMkLst>
      </pc:sldChg>
      <pc:sldChg chg="add del">
        <pc:chgData name="ZHOU LEI" userId="03ec4e8a14db997c" providerId="LiveId" clId="{5205AB54-17C0-4CC9-BEE0-BA3AB03E76F6}" dt="2022-04-16T11:19:57.494" v="143" actId="47"/>
        <pc:sldMkLst>
          <pc:docMk/>
          <pc:sldMk cId="1714357069" sldId="447"/>
        </pc:sldMkLst>
      </pc:sldChg>
      <pc:sldChg chg="add del">
        <pc:chgData name="ZHOU LEI" userId="03ec4e8a14db997c" providerId="LiveId" clId="{5205AB54-17C0-4CC9-BEE0-BA3AB03E76F6}" dt="2022-04-16T11:11:22.844" v="91" actId="47"/>
        <pc:sldMkLst>
          <pc:docMk/>
          <pc:sldMk cId="1761606632" sldId="447"/>
        </pc:sldMkLst>
      </pc:sldChg>
      <pc:sldChg chg="add del">
        <pc:chgData name="ZHOU LEI" userId="03ec4e8a14db997c" providerId="LiveId" clId="{5205AB54-17C0-4CC9-BEE0-BA3AB03E76F6}" dt="2022-04-16T11:23:07.600" v="179" actId="47"/>
        <pc:sldMkLst>
          <pc:docMk/>
          <pc:sldMk cId="3077680889" sldId="447"/>
        </pc:sldMkLst>
      </pc:sldChg>
      <pc:sldChg chg="add del">
        <pc:chgData name="ZHOU LEI" userId="03ec4e8a14db997c" providerId="LiveId" clId="{5205AB54-17C0-4CC9-BEE0-BA3AB03E76F6}" dt="2022-04-16T11:28:57.072" v="252" actId="47"/>
        <pc:sldMkLst>
          <pc:docMk/>
          <pc:sldMk cId="3247955875" sldId="447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292058958" sldId="448"/>
        </pc:sldMkLst>
      </pc:sldChg>
      <pc:sldChg chg="add del">
        <pc:chgData name="ZHOU LEI" userId="03ec4e8a14db997c" providerId="LiveId" clId="{5205AB54-17C0-4CC9-BEE0-BA3AB03E76F6}" dt="2022-04-16T11:19:59.552" v="144" actId="47"/>
        <pc:sldMkLst>
          <pc:docMk/>
          <pc:sldMk cId="383505253" sldId="448"/>
        </pc:sldMkLst>
      </pc:sldChg>
      <pc:sldChg chg="add del">
        <pc:chgData name="ZHOU LEI" userId="03ec4e8a14db997c" providerId="LiveId" clId="{5205AB54-17C0-4CC9-BEE0-BA3AB03E76F6}" dt="2022-04-16T11:23:08.114" v="180" actId="47"/>
        <pc:sldMkLst>
          <pc:docMk/>
          <pc:sldMk cId="1500248285" sldId="448"/>
        </pc:sldMkLst>
      </pc:sldChg>
      <pc:sldChg chg="add del">
        <pc:chgData name="ZHOU LEI" userId="03ec4e8a14db997c" providerId="LiveId" clId="{5205AB54-17C0-4CC9-BEE0-BA3AB03E76F6}" dt="2022-04-16T11:11:24.458" v="92" actId="47"/>
        <pc:sldMkLst>
          <pc:docMk/>
          <pc:sldMk cId="2645889320" sldId="448"/>
        </pc:sldMkLst>
      </pc:sldChg>
      <pc:sldChg chg="add del">
        <pc:chgData name="ZHOU LEI" userId="03ec4e8a14db997c" providerId="LiveId" clId="{5205AB54-17C0-4CC9-BEE0-BA3AB03E76F6}" dt="2022-04-16T11:24:44.613" v="203" actId="47"/>
        <pc:sldMkLst>
          <pc:docMk/>
          <pc:sldMk cId="2799932176" sldId="448"/>
        </pc:sldMkLst>
      </pc:sldChg>
      <pc:sldChg chg="add del">
        <pc:chgData name="ZHOU LEI" userId="03ec4e8a14db997c" providerId="LiveId" clId="{5205AB54-17C0-4CC9-BEE0-BA3AB03E76F6}" dt="2022-04-16T11:12:10.315" v="94" actId="47"/>
        <pc:sldMkLst>
          <pc:docMk/>
          <pc:sldMk cId="433677830" sldId="449"/>
        </pc:sldMkLst>
      </pc:sldChg>
      <pc:sldChg chg="add del">
        <pc:chgData name="ZHOU LEI" userId="03ec4e8a14db997c" providerId="LiveId" clId="{5205AB54-17C0-4CC9-BEE0-BA3AB03E76F6}" dt="2022-04-16T11:24:47.594" v="205" actId="47"/>
        <pc:sldMkLst>
          <pc:docMk/>
          <pc:sldMk cId="2997659204" sldId="449"/>
        </pc:sldMkLst>
      </pc:sldChg>
      <pc:sldChg chg="add del">
        <pc:chgData name="ZHOU LEI" userId="03ec4e8a14db997c" providerId="LiveId" clId="{5205AB54-17C0-4CC9-BEE0-BA3AB03E76F6}" dt="2022-04-16T11:29:01.005" v="253" actId="47"/>
        <pc:sldMkLst>
          <pc:docMk/>
          <pc:sldMk cId="3122318744" sldId="449"/>
        </pc:sldMkLst>
      </pc:sldChg>
      <pc:sldChg chg="add del">
        <pc:chgData name="ZHOU LEI" userId="03ec4e8a14db997c" providerId="LiveId" clId="{5205AB54-17C0-4CC9-BEE0-BA3AB03E76F6}" dt="2022-04-16T11:20:02.950" v="145" actId="47"/>
        <pc:sldMkLst>
          <pc:docMk/>
          <pc:sldMk cId="3898679579" sldId="449"/>
        </pc:sldMkLst>
      </pc:sldChg>
      <pc:sldChg chg="add del">
        <pc:chgData name="ZHOU LEI" userId="03ec4e8a14db997c" providerId="LiveId" clId="{5205AB54-17C0-4CC9-BEE0-BA3AB03E76F6}" dt="2022-04-16T11:23:08.590" v="181" actId="47"/>
        <pc:sldMkLst>
          <pc:docMk/>
          <pc:sldMk cId="4271156431" sldId="449"/>
        </pc:sldMkLst>
      </pc:sldChg>
      <pc:sldChg chg="add">
        <pc:chgData name="ZHOU LEI" userId="03ec4e8a14db997c" providerId="LiveId" clId="{5205AB54-17C0-4CC9-BEE0-BA3AB03E76F6}" dt="2022-04-16T11:07:57.290" v="74"/>
        <pc:sldMkLst>
          <pc:docMk/>
          <pc:sldMk cId="3360003973" sldId="450"/>
        </pc:sldMkLst>
      </pc:sldChg>
      <pc:sldChg chg="add">
        <pc:chgData name="ZHOU LEI" userId="03ec4e8a14db997c" providerId="LiveId" clId="{5205AB54-17C0-4CC9-BEE0-BA3AB03E76F6}" dt="2022-04-16T11:21:28.541" v="164"/>
        <pc:sldMkLst>
          <pc:docMk/>
          <pc:sldMk cId="1212226872" sldId="451"/>
        </pc:sldMkLst>
      </pc:sldChg>
      <pc:sldChg chg="add del">
        <pc:chgData name="ZHOU LEI" userId="03ec4e8a14db997c" providerId="LiveId" clId="{5205AB54-17C0-4CC9-BEE0-BA3AB03E76F6}" dt="2022-04-16T11:20:10.688" v="151" actId="47"/>
        <pc:sldMkLst>
          <pc:docMk/>
          <pc:sldMk cId="2702481925" sldId="451"/>
        </pc:sldMkLst>
      </pc:sldChg>
      <pc:sldChg chg="add del">
        <pc:chgData name="ZHOU LEI" userId="03ec4e8a14db997c" providerId="LiveId" clId="{5205AB54-17C0-4CC9-BEE0-BA3AB03E76F6}" dt="2022-04-16T11:11:47.480" v="93" actId="47"/>
        <pc:sldMkLst>
          <pc:docMk/>
          <pc:sldMk cId="2736348750" sldId="451"/>
        </pc:sldMkLst>
      </pc:sldChg>
      <pc:sldChg chg="add del">
        <pc:chgData name="ZHOU LEI" userId="03ec4e8a14db997c" providerId="LiveId" clId="{5205AB54-17C0-4CC9-BEE0-BA3AB03E76F6}" dt="2022-04-16T11:20:06.068" v="147" actId="47"/>
        <pc:sldMkLst>
          <pc:docMk/>
          <pc:sldMk cId="645502931" sldId="452"/>
        </pc:sldMkLst>
      </pc:sldChg>
      <pc:sldChg chg="add del">
        <pc:chgData name="ZHOU LEI" userId="03ec4e8a14db997c" providerId="LiveId" clId="{5205AB54-17C0-4CC9-BEE0-BA3AB03E76F6}" dt="2022-04-16T11:12:15.625" v="95" actId="47"/>
        <pc:sldMkLst>
          <pc:docMk/>
          <pc:sldMk cId="1417693130" sldId="452"/>
        </pc:sldMkLst>
      </pc:sldChg>
      <pc:sldChg chg="add">
        <pc:chgData name="ZHOU LEI" userId="03ec4e8a14db997c" providerId="LiveId" clId="{5205AB54-17C0-4CC9-BEE0-BA3AB03E76F6}" dt="2022-04-16T11:21:28.541" v="164"/>
        <pc:sldMkLst>
          <pc:docMk/>
          <pc:sldMk cId="2055807384" sldId="452"/>
        </pc:sldMkLst>
      </pc:sldChg>
      <pc:sldChg chg="add">
        <pc:chgData name="ZHOU LEI" userId="03ec4e8a14db997c" providerId="LiveId" clId="{5205AB54-17C0-4CC9-BEE0-BA3AB03E76F6}" dt="2022-04-16T11:21:28.541" v="164"/>
        <pc:sldMkLst>
          <pc:docMk/>
          <pc:sldMk cId="158690458" sldId="453"/>
        </pc:sldMkLst>
      </pc:sldChg>
      <pc:sldChg chg="add del">
        <pc:chgData name="ZHOU LEI" userId="03ec4e8a14db997c" providerId="LiveId" clId="{5205AB54-17C0-4CC9-BEE0-BA3AB03E76F6}" dt="2022-04-16T11:20:07.565" v="148" actId="47"/>
        <pc:sldMkLst>
          <pc:docMk/>
          <pc:sldMk cId="3867295726" sldId="453"/>
        </pc:sldMkLst>
      </pc:sldChg>
      <pc:sldChg chg="add del">
        <pc:chgData name="ZHOU LEI" userId="03ec4e8a14db997c" providerId="LiveId" clId="{5205AB54-17C0-4CC9-BEE0-BA3AB03E76F6}" dt="2022-04-16T11:12:18.928" v="96" actId="47"/>
        <pc:sldMkLst>
          <pc:docMk/>
          <pc:sldMk cId="3952544564" sldId="453"/>
        </pc:sldMkLst>
      </pc:sldChg>
      <pc:sldChg chg="add del">
        <pc:chgData name="ZHOU LEI" userId="03ec4e8a14db997c" providerId="LiveId" clId="{5205AB54-17C0-4CC9-BEE0-BA3AB03E76F6}" dt="2022-04-16T11:12:23.060" v="97" actId="47"/>
        <pc:sldMkLst>
          <pc:docMk/>
          <pc:sldMk cId="130288392" sldId="454"/>
        </pc:sldMkLst>
      </pc:sldChg>
      <pc:sldChg chg="add del">
        <pc:chgData name="ZHOU LEI" userId="03ec4e8a14db997c" providerId="LiveId" clId="{5205AB54-17C0-4CC9-BEE0-BA3AB03E76F6}" dt="2022-04-16T11:20:08.186" v="149" actId="47"/>
        <pc:sldMkLst>
          <pc:docMk/>
          <pc:sldMk cId="2438023601" sldId="454"/>
        </pc:sldMkLst>
      </pc:sldChg>
      <pc:sldChg chg="add del">
        <pc:chgData name="ZHOU LEI" userId="03ec4e8a14db997c" providerId="LiveId" clId="{5205AB54-17C0-4CC9-BEE0-BA3AB03E76F6}" dt="2022-04-16T11:30:17.893" v="256" actId="47"/>
        <pc:sldMkLst>
          <pc:docMk/>
          <pc:sldMk cId="4197732788" sldId="454"/>
        </pc:sldMkLst>
      </pc:sldChg>
      <pc:sldChg chg="add del">
        <pc:chgData name="ZHOU LEI" userId="03ec4e8a14db997c" providerId="LiveId" clId="{5205AB54-17C0-4CC9-BEE0-BA3AB03E76F6}" dt="2022-04-16T11:20:09.749" v="150" actId="47"/>
        <pc:sldMkLst>
          <pc:docMk/>
          <pc:sldMk cId="1313022864" sldId="455"/>
        </pc:sldMkLst>
      </pc:sldChg>
      <pc:sldChg chg="add del">
        <pc:chgData name="ZHOU LEI" userId="03ec4e8a14db997c" providerId="LiveId" clId="{5205AB54-17C0-4CC9-BEE0-BA3AB03E76F6}" dt="2022-04-16T11:30:22.005" v="257" actId="47"/>
        <pc:sldMkLst>
          <pc:docMk/>
          <pc:sldMk cId="1336853637" sldId="455"/>
        </pc:sldMkLst>
      </pc:sldChg>
      <pc:sldChg chg="add del">
        <pc:chgData name="ZHOU LEI" userId="03ec4e8a14db997c" providerId="LiveId" clId="{5205AB54-17C0-4CC9-BEE0-BA3AB03E76F6}" dt="2022-04-16T11:24:53.406" v="210" actId="47"/>
        <pc:sldMkLst>
          <pc:docMk/>
          <pc:sldMk cId="2088572550" sldId="455"/>
        </pc:sldMkLst>
      </pc:sldChg>
      <pc:sldChg chg="add del">
        <pc:chgData name="ZHOU LEI" userId="03ec4e8a14db997c" providerId="LiveId" clId="{5205AB54-17C0-4CC9-BEE0-BA3AB03E76F6}" dt="2022-04-16T11:12:27.005" v="98" actId="47"/>
        <pc:sldMkLst>
          <pc:docMk/>
          <pc:sldMk cId="3006282649" sldId="455"/>
        </pc:sldMkLst>
      </pc:sldChg>
      <pc:sldChg chg="add del">
        <pc:chgData name="ZHOU LEI" userId="03ec4e8a14db997c" providerId="LiveId" clId="{5205AB54-17C0-4CC9-BEE0-BA3AB03E76F6}" dt="2022-04-16T11:12:28.730" v="99" actId="47"/>
        <pc:sldMkLst>
          <pc:docMk/>
          <pc:sldMk cId="1118730644" sldId="456"/>
        </pc:sldMkLst>
      </pc:sldChg>
      <pc:sldChg chg="add del">
        <pc:chgData name="ZHOU LEI" userId="03ec4e8a14db997c" providerId="LiveId" clId="{5205AB54-17C0-4CC9-BEE0-BA3AB03E76F6}" dt="2022-04-16T11:24:54.212" v="211" actId="47"/>
        <pc:sldMkLst>
          <pc:docMk/>
          <pc:sldMk cId="2360531662" sldId="456"/>
        </pc:sldMkLst>
      </pc:sldChg>
      <pc:sldChg chg="add del">
        <pc:chgData name="ZHOU LEI" userId="03ec4e8a14db997c" providerId="LiveId" clId="{5205AB54-17C0-4CC9-BEE0-BA3AB03E76F6}" dt="2022-04-16T11:20:11.438" v="152" actId="47"/>
        <pc:sldMkLst>
          <pc:docMk/>
          <pc:sldMk cId="2565219785" sldId="456"/>
        </pc:sldMkLst>
      </pc:sldChg>
      <pc:sldChg chg="add del">
        <pc:chgData name="ZHOU LEI" userId="03ec4e8a14db997c" providerId="LiveId" clId="{5205AB54-17C0-4CC9-BEE0-BA3AB03E76F6}" dt="2022-04-16T11:30:23.359" v="258" actId="47"/>
        <pc:sldMkLst>
          <pc:docMk/>
          <pc:sldMk cId="3503662856" sldId="456"/>
        </pc:sldMkLst>
      </pc:sldChg>
      <pc:sldChg chg="add">
        <pc:chgData name="ZHOU LEI" userId="03ec4e8a14db997c" providerId="LiveId" clId="{5205AB54-17C0-4CC9-BEE0-BA3AB03E76F6}" dt="2022-04-16T11:17:26.049" v="125"/>
        <pc:sldMkLst>
          <pc:docMk/>
          <pc:sldMk cId="1113715026" sldId="457"/>
        </pc:sldMkLst>
      </pc:sldChg>
      <pc:sldChg chg="add del">
        <pc:chgData name="ZHOU LEI" userId="03ec4e8a14db997c" providerId="LiveId" clId="{5205AB54-17C0-4CC9-BEE0-BA3AB03E76F6}" dt="2022-04-16T11:12:32.542" v="100" actId="47"/>
        <pc:sldMkLst>
          <pc:docMk/>
          <pc:sldMk cId="1858446146" sldId="457"/>
        </pc:sldMkLst>
      </pc:sldChg>
      <pc:sldChg chg="add">
        <pc:chgData name="ZHOU LEI" userId="03ec4e8a14db997c" providerId="LiveId" clId="{5205AB54-17C0-4CC9-BEE0-BA3AB03E76F6}" dt="2022-04-16T11:07:57.290" v="74"/>
        <pc:sldMkLst>
          <pc:docMk/>
          <pc:sldMk cId="1026949994" sldId="458"/>
        </pc:sldMkLst>
      </pc:sldChg>
      <pc:sldChg chg="add">
        <pc:chgData name="ZHOU LEI" userId="03ec4e8a14db997c" providerId="LiveId" clId="{5205AB54-17C0-4CC9-BEE0-BA3AB03E76F6}" dt="2022-04-16T11:07:57.290" v="74"/>
        <pc:sldMkLst>
          <pc:docMk/>
          <pc:sldMk cId="1793866840" sldId="459"/>
        </pc:sldMkLst>
      </pc:sldChg>
      <pc:sldChg chg="add">
        <pc:chgData name="ZHOU LEI" userId="03ec4e8a14db997c" providerId="LiveId" clId="{5205AB54-17C0-4CC9-BEE0-BA3AB03E76F6}" dt="2022-04-16T11:23:46.195" v="184"/>
        <pc:sldMkLst>
          <pc:docMk/>
          <pc:sldMk cId="1160463504" sldId="460"/>
        </pc:sldMkLst>
      </pc:sldChg>
      <pc:sldChg chg="add del">
        <pc:chgData name="ZHOU LEI" userId="03ec4e8a14db997c" providerId="LiveId" clId="{5205AB54-17C0-4CC9-BEE0-BA3AB03E76F6}" dt="2022-04-16T11:20:25.878" v="153" actId="47"/>
        <pc:sldMkLst>
          <pc:docMk/>
          <pc:sldMk cId="2604621284" sldId="460"/>
        </pc:sldMkLst>
      </pc:sldChg>
      <pc:sldChg chg="add del">
        <pc:chgData name="ZHOU LEI" userId="03ec4e8a14db997c" providerId="LiveId" clId="{5205AB54-17C0-4CC9-BEE0-BA3AB03E76F6}" dt="2022-04-16T11:15:01.474" v="101" actId="47"/>
        <pc:sldMkLst>
          <pc:docMk/>
          <pc:sldMk cId="2960656784" sldId="460"/>
        </pc:sldMkLst>
      </pc:sldChg>
      <pc:sldChg chg="add del">
        <pc:chgData name="ZHOU LEI" userId="03ec4e8a14db997c" providerId="LiveId" clId="{5205AB54-17C0-4CC9-BEE0-BA3AB03E76F6}" dt="2022-04-16T11:30:50.954" v="263" actId="47"/>
        <pc:sldMkLst>
          <pc:docMk/>
          <pc:sldMk cId="779094858" sldId="461"/>
        </pc:sldMkLst>
      </pc:sldChg>
      <pc:sldChg chg="add del">
        <pc:chgData name="ZHOU LEI" userId="03ec4e8a14db997c" providerId="LiveId" clId="{5205AB54-17C0-4CC9-BEE0-BA3AB03E76F6}" dt="2022-04-16T11:25:32.192" v="223" actId="47"/>
        <pc:sldMkLst>
          <pc:docMk/>
          <pc:sldMk cId="1346302292" sldId="461"/>
        </pc:sldMkLst>
      </pc:sldChg>
      <pc:sldChg chg="add del">
        <pc:chgData name="ZHOU LEI" userId="03ec4e8a14db997c" providerId="LiveId" clId="{5205AB54-17C0-4CC9-BEE0-BA3AB03E76F6}" dt="2022-04-16T11:20:40.098" v="154" actId="47"/>
        <pc:sldMkLst>
          <pc:docMk/>
          <pc:sldMk cId="1428801375" sldId="461"/>
        </pc:sldMkLst>
      </pc:sldChg>
      <pc:sldChg chg="add del">
        <pc:chgData name="ZHOU LEI" userId="03ec4e8a14db997c" providerId="LiveId" clId="{5205AB54-17C0-4CC9-BEE0-BA3AB03E76F6}" dt="2022-04-16T11:15:04.169" v="102" actId="47"/>
        <pc:sldMkLst>
          <pc:docMk/>
          <pc:sldMk cId="1963813066" sldId="461"/>
        </pc:sldMkLst>
      </pc:sldChg>
      <pc:sldChg chg="add del">
        <pc:chgData name="ZHOU LEI" userId="03ec4e8a14db997c" providerId="LiveId" clId="{5205AB54-17C0-4CC9-BEE0-BA3AB03E76F6}" dt="2022-04-16T11:15:05.949" v="103" actId="47"/>
        <pc:sldMkLst>
          <pc:docMk/>
          <pc:sldMk cId="929971967" sldId="462"/>
        </pc:sldMkLst>
      </pc:sldChg>
      <pc:sldChg chg="add del">
        <pc:chgData name="ZHOU LEI" userId="03ec4e8a14db997c" providerId="LiveId" clId="{5205AB54-17C0-4CC9-BEE0-BA3AB03E76F6}" dt="2022-04-16T11:20:40.983" v="155" actId="47"/>
        <pc:sldMkLst>
          <pc:docMk/>
          <pc:sldMk cId="1654944491" sldId="462"/>
        </pc:sldMkLst>
      </pc:sldChg>
      <pc:sldChg chg="add">
        <pc:chgData name="ZHOU LEI" userId="03ec4e8a14db997c" providerId="LiveId" clId="{5205AB54-17C0-4CC9-BEE0-BA3AB03E76F6}" dt="2022-04-16T11:23:46.195" v="184"/>
        <pc:sldMkLst>
          <pc:docMk/>
          <pc:sldMk cId="2046702134" sldId="462"/>
        </pc:sldMkLst>
      </pc:sldChg>
      <pc:sldChg chg="add del">
        <pc:chgData name="ZHOU LEI" userId="03ec4e8a14db997c" providerId="LiveId" clId="{5205AB54-17C0-4CC9-BEE0-BA3AB03E76F6}" dt="2022-04-16T11:30:52.261" v="265" actId="47"/>
        <pc:sldMkLst>
          <pc:docMk/>
          <pc:sldMk cId="55265019" sldId="463"/>
        </pc:sldMkLst>
      </pc:sldChg>
      <pc:sldChg chg="add del">
        <pc:chgData name="ZHOU LEI" userId="03ec4e8a14db997c" providerId="LiveId" clId="{5205AB54-17C0-4CC9-BEE0-BA3AB03E76F6}" dt="2022-04-16T11:25:32.516" v="224" actId="47"/>
        <pc:sldMkLst>
          <pc:docMk/>
          <pc:sldMk cId="661420479" sldId="463"/>
        </pc:sldMkLst>
      </pc:sldChg>
      <pc:sldChg chg="add del">
        <pc:chgData name="ZHOU LEI" userId="03ec4e8a14db997c" providerId="LiveId" clId="{5205AB54-17C0-4CC9-BEE0-BA3AB03E76F6}" dt="2022-04-16T11:20:41.580" v="156" actId="47"/>
        <pc:sldMkLst>
          <pc:docMk/>
          <pc:sldMk cId="1164127002" sldId="463"/>
        </pc:sldMkLst>
      </pc:sldChg>
      <pc:sldChg chg="add del">
        <pc:chgData name="ZHOU LEI" userId="03ec4e8a14db997c" providerId="LiveId" clId="{5205AB54-17C0-4CC9-BEE0-BA3AB03E76F6}" dt="2022-04-16T11:15:06.996" v="104" actId="47"/>
        <pc:sldMkLst>
          <pc:docMk/>
          <pc:sldMk cId="1544307963" sldId="463"/>
        </pc:sldMkLst>
      </pc:sldChg>
      <pc:sldChg chg="add del">
        <pc:chgData name="ZHOU LEI" userId="03ec4e8a14db997c" providerId="LiveId" clId="{5205AB54-17C0-4CC9-BEE0-BA3AB03E76F6}" dt="2022-04-16T11:30:53.055" v="266" actId="47"/>
        <pc:sldMkLst>
          <pc:docMk/>
          <pc:sldMk cId="1030947684" sldId="464"/>
        </pc:sldMkLst>
      </pc:sldChg>
      <pc:sldChg chg="add del">
        <pc:chgData name="ZHOU LEI" userId="03ec4e8a14db997c" providerId="LiveId" clId="{5205AB54-17C0-4CC9-BEE0-BA3AB03E76F6}" dt="2022-04-16T11:25:32.827" v="225" actId="47"/>
        <pc:sldMkLst>
          <pc:docMk/>
          <pc:sldMk cId="2475395879" sldId="464"/>
        </pc:sldMkLst>
      </pc:sldChg>
      <pc:sldChg chg="add del">
        <pc:chgData name="ZHOU LEI" userId="03ec4e8a14db997c" providerId="LiveId" clId="{5205AB54-17C0-4CC9-BEE0-BA3AB03E76F6}" dt="2022-04-16T11:20:42.402" v="157" actId="47"/>
        <pc:sldMkLst>
          <pc:docMk/>
          <pc:sldMk cId="2947723034" sldId="464"/>
        </pc:sldMkLst>
      </pc:sldChg>
      <pc:sldChg chg="add del">
        <pc:chgData name="ZHOU LEI" userId="03ec4e8a14db997c" providerId="LiveId" clId="{5205AB54-17C0-4CC9-BEE0-BA3AB03E76F6}" dt="2022-04-16T11:15:08.594" v="105" actId="47"/>
        <pc:sldMkLst>
          <pc:docMk/>
          <pc:sldMk cId="3164470914" sldId="464"/>
        </pc:sldMkLst>
      </pc:sldChg>
      <pc:sldChg chg="add del">
        <pc:chgData name="ZHOU LEI" userId="03ec4e8a14db997c" providerId="LiveId" clId="{5205AB54-17C0-4CC9-BEE0-BA3AB03E76F6}" dt="2022-04-16T11:25:33.329" v="226" actId="47"/>
        <pc:sldMkLst>
          <pc:docMk/>
          <pc:sldMk cId="318337603" sldId="465"/>
        </pc:sldMkLst>
      </pc:sldChg>
      <pc:sldChg chg="add del">
        <pc:chgData name="ZHOU LEI" userId="03ec4e8a14db997c" providerId="LiveId" clId="{5205AB54-17C0-4CC9-BEE0-BA3AB03E76F6}" dt="2022-04-16T11:20:43.147" v="158" actId="47"/>
        <pc:sldMkLst>
          <pc:docMk/>
          <pc:sldMk cId="722071153" sldId="465"/>
        </pc:sldMkLst>
      </pc:sldChg>
      <pc:sldChg chg="add del">
        <pc:chgData name="ZHOU LEI" userId="03ec4e8a14db997c" providerId="LiveId" clId="{5205AB54-17C0-4CC9-BEE0-BA3AB03E76F6}" dt="2022-04-16T11:15:09.399" v="106" actId="47"/>
        <pc:sldMkLst>
          <pc:docMk/>
          <pc:sldMk cId="1538076939" sldId="465"/>
        </pc:sldMkLst>
      </pc:sldChg>
      <pc:sldChg chg="add del">
        <pc:chgData name="ZHOU LEI" userId="03ec4e8a14db997c" providerId="LiveId" clId="{5205AB54-17C0-4CC9-BEE0-BA3AB03E76F6}" dt="2022-04-16T11:30:53.703" v="267" actId="47"/>
        <pc:sldMkLst>
          <pc:docMk/>
          <pc:sldMk cId="3359721381" sldId="465"/>
        </pc:sldMkLst>
      </pc:sldChg>
      <pc:sldChg chg="add del">
        <pc:chgData name="ZHOU LEI" userId="03ec4e8a14db997c" providerId="LiveId" clId="{5205AB54-17C0-4CC9-BEE0-BA3AB03E76F6}" dt="2022-04-16T11:15:10.150" v="107" actId="47"/>
        <pc:sldMkLst>
          <pc:docMk/>
          <pc:sldMk cId="1952470857" sldId="466"/>
        </pc:sldMkLst>
      </pc:sldChg>
      <pc:sldChg chg="add del">
        <pc:chgData name="ZHOU LEI" userId="03ec4e8a14db997c" providerId="LiveId" clId="{5205AB54-17C0-4CC9-BEE0-BA3AB03E76F6}" dt="2022-04-16T11:20:43.780" v="159" actId="47"/>
        <pc:sldMkLst>
          <pc:docMk/>
          <pc:sldMk cId="2789611647" sldId="466"/>
        </pc:sldMkLst>
      </pc:sldChg>
      <pc:sldChg chg="add del">
        <pc:chgData name="ZHOU LEI" userId="03ec4e8a14db997c" providerId="LiveId" clId="{5205AB54-17C0-4CC9-BEE0-BA3AB03E76F6}" dt="2022-04-16T11:24:45.426" v="204" actId="47"/>
        <pc:sldMkLst>
          <pc:docMk/>
          <pc:sldMk cId="3352521779" sldId="466"/>
        </pc:sldMkLst>
      </pc:sldChg>
      <pc:sldChg chg="add del">
        <pc:chgData name="ZHOU LEI" userId="03ec4e8a14db997c" providerId="LiveId" clId="{5205AB54-17C0-4CC9-BEE0-BA3AB03E76F6}" dt="2022-04-16T11:30:54.443" v="268" actId="47"/>
        <pc:sldMkLst>
          <pc:docMk/>
          <pc:sldMk cId="4121626775" sldId="466"/>
        </pc:sldMkLst>
      </pc:sldChg>
      <pc:sldChg chg="add del">
        <pc:chgData name="ZHOU LEI" userId="03ec4e8a14db997c" providerId="LiveId" clId="{5205AB54-17C0-4CC9-BEE0-BA3AB03E76F6}" dt="2022-04-16T11:15:10.908" v="108" actId="47"/>
        <pc:sldMkLst>
          <pc:docMk/>
          <pc:sldMk cId="41735516" sldId="467"/>
        </pc:sldMkLst>
      </pc:sldChg>
      <pc:sldChg chg="add del">
        <pc:chgData name="ZHOU LEI" userId="03ec4e8a14db997c" providerId="LiveId" clId="{5205AB54-17C0-4CC9-BEE0-BA3AB03E76F6}" dt="2022-04-16T11:30:55.889" v="269" actId="47"/>
        <pc:sldMkLst>
          <pc:docMk/>
          <pc:sldMk cId="2831032515" sldId="467"/>
        </pc:sldMkLst>
      </pc:sldChg>
      <pc:sldChg chg="add del">
        <pc:chgData name="ZHOU LEI" userId="03ec4e8a14db997c" providerId="LiveId" clId="{5205AB54-17C0-4CC9-BEE0-BA3AB03E76F6}" dt="2022-04-16T11:20:44.400" v="160" actId="47"/>
        <pc:sldMkLst>
          <pc:docMk/>
          <pc:sldMk cId="4112543785" sldId="467"/>
        </pc:sldMkLst>
      </pc:sldChg>
      <pc:sldChg chg="add del">
        <pc:chgData name="ZHOU LEI" userId="03ec4e8a14db997c" providerId="LiveId" clId="{5205AB54-17C0-4CC9-BEE0-BA3AB03E76F6}" dt="2022-04-16T11:30:57.554" v="270" actId="47"/>
        <pc:sldMkLst>
          <pc:docMk/>
          <pc:sldMk cId="973980538" sldId="468"/>
        </pc:sldMkLst>
      </pc:sldChg>
      <pc:sldChg chg="add del">
        <pc:chgData name="ZHOU LEI" userId="03ec4e8a14db997c" providerId="LiveId" clId="{5205AB54-17C0-4CC9-BEE0-BA3AB03E76F6}" dt="2022-04-16T11:15:12.180" v="109" actId="47"/>
        <pc:sldMkLst>
          <pc:docMk/>
          <pc:sldMk cId="3533976554" sldId="468"/>
        </pc:sldMkLst>
      </pc:sldChg>
      <pc:sldChg chg="add del">
        <pc:chgData name="ZHOU LEI" userId="03ec4e8a14db997c" providerId="LiveId" clId="{5205AB54-17C0-4CC9-BEE0-BA3AB03E76F6}" dt="2022-04-16T11:20:45.389" v="161" actId="47"/>
        <pc:sldMkLst>
          <pc:docMk/>
          <pc:sldMk cId="3795952941" sldId="468"/>
        </pc:sldMkLst>
      </pc:sldChg>
      <pc:sldChg chg="add del">
        <pc:chgData name="ZHOU LEI" userId="03ec4e8a14db997c" providerId="LiveId" clId="{5205AB54-17C0-4CC9-BEE0-BA3AB03E76F6}" dt="2022-04-16T11:30:58.973" v="271" actId="47"/>
        <pc:sldMkLst>
          <pc:docMk/>
          <pc:sldMk cId="2723917185" sldId="469"/>
        </pc:sldMkLst>
      </pc:sldChg>
      <pc:sldChg chg="add del">
        <pc:chgData name="ZHOU LEI" userId="03ec4e8a14db997c" providerId="LiveId" clId="{5205AB54-17C0-4CC9-BEE0-BA3AB03E76F6}" dt="2022-04-16T11:20:46.136" v="162" actId="47"/>
        <pc:sldMkLst>
          <pc:docMk/>
          <pc:sldMk cId="3098114788" sldId="469"/>
        </pc:sldMkLst>
      </pc:sldChg>
      <pc:sldChg chg="add">
        <pc:chgData name="ZHOU LEI" userId="03ec4e8a14db997c" providerId="LiveId" clId="{5205AB54-17C0-4CC9-BEE0-BA3AB03E76F6}" dt="2022-04-16T11:07:57.290" v="74"/>
        <pc:sldMkLst>
          <pc:docMk/>
          <pc:sldMk cId="2856852396" sldId="470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1121400658" sldId="471"/>
        </pc:sldMkLst>
      </pc:sldChg>
      <pc:sldChg chg="delSp add del setBg delDesignElem">
        <pc:chgData name="ZHOU LEI" userId="03ec4e8a14db997c" providerId="LiveId" clId="{5205AB54-17C0-4CC9-BEE0-BA3AB03E76F6}" dt="2022-04-16T11:17:31.826" v="126" actId="47"/>
        <pc:sldMkLst>
          <pc:docMk/>
          <pc:sldMk cId="2445976222" sldId="471"/>
        </pc:sldMkLst>
        <pc:spChg chg="del">
          <ac:chgData name="ZHOU LEI" userId="03ec4e8a14db997c" providerId="LiveId" clId="{5205AB54-17C0-4CC9-BEE0-BA3AB03E76F6}" dt="2022-04-16T11:17:26.049" v="125"/>
          <ac:spMkLst>
            <pc:docMk/>
            <pc:sldMk cId="2445976222" sldId="471"/>
            <ac:spMk id="11" creationId="{2C61293E-6EBE-43EF-A52C-9BEBFD7679D4}"/>
          </ac:spMkLst>
        </pc:spChg>
        <pc:spChg chg="del">
          <ac:chgData name="ZHOU LEI" userId="03ec4e8a14db997c" providerId="LiveId" clId="{5205AB54-17C0-4CC9-BEE0-BA3AB03E76F6}" dt="2022-04-16T11:17:26.049" v="125"/>
          <ac:spMkLst>
            <pc:docMk/>
            <pc:sldMk cId="2445976222" sldId="471"/>
            <ac:spMk id="13" creationId="{21540236-BFD5-4A9D-8840-4703E7F76825}"/>
          </ac:spMkLst>
        </pc:spChg>
      </pc:sldChg>
      <pc:sldChg chg="add del">
        <pc:chgData name="ZHOU LEI" userId="03ec4e8a14db997c" providerId="LiveId" clId="{5205AB54-17C0-4CC9-BEE0-BA3AB03E76F6}" dt="2022-04-16T11:15:22.853" v="110" actId="47"/>
        <pc:sldMkLst>
          <pc:docMk/>
          <pc:sldMk cId="3700541495" sldId="471"/>
        </pc:sldMkLst>
      </pc:sldChg>
      <pc:sldChg chg="add del">
        <pc:chgData name="ZHOU LEI" userId="03ec4e8a14db997c" providerId="LiveId" clId="{5205AB54-17C0-4CC9-BEE0-BA3AB03E76F6}" dt="2022-04-16T11:15:24.683" v="111" actId="47"/>
        <pc:sldMkLst>
          <pc:docMk/>
          <pc:sldMk cId="1253403882" sldId="472"/>
        </pc:sldMkLst>
      </pc:sldChg>
      <pc:sldChg chg="add">
        <pc:chgData name="ZHOU LEI" userId="03ec4e8a14db997c" providerId="LiveId" clId="{5205AB54-17C0-4CC9-BEE0-BA3AB03E76F6}" dt="2022-04-16T11:17:26.049" v="125"/>
        <pc:sldMkLst>
          <pc:docMk/>
          <pc:sldMk cId="1522385024" sldId="472"/>
        </pc:sldMkLst>
      </pc:sldChg>
      <pc:sldChg chg="add del">
        <pc:chgData name="ZHOU LEI" userId="03ec4e8a14db997c" providerId="LiveId" clId="{5205AB54-17C0-4CC9-BEE0-BA3AB03E76F6}" dt="2022-04-16T11:15:26.191" v="112" actId="47"/>
        <pc:sldMkLst>
          <pc:docMk/>
          <pc:sldMk cId="1783248513" sldId="473"/>
        </pc:sldMkLst>
      </pc:sldChg>
      <pc:sldChg chg="add del">
        <pc:chgData name="ZHOU LEI" userId="03ec4e8a14db997c" providerId="LiveId" clId="{5205AB54-17C0-4CC9-BEE0-BA3AB03E76F6}" dt="2022-04-16T11:19:13.586" v="132" actId="47"/>
        <pc:sldMkLst>
          <pc:docMk/>
          <pc:sldMk cId="1942831645" sldId="473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2884669975" sldId="473"/>
        </pc:sldMkLst>
      </pc:sldChg>
      <pc:sldChg chg="add del">
        <pc:chgData name="ZHOU LEI" userId="03ec4e8a14db997c" providerId="LiveId" clId="{5205AB54-17C0-4CC9-BEE0-BA3AB03E76F6}" dt="2022-04-16T11:31:06.266" v="273" actId="47"/>
        <pc:sldMkLst>
          <pc:docMk/>
          <pc:sldMk cId="904186363" sldId="474"/>
        </pc:sldMkLst>
      </pc:sldChg>
      <pc:sldChg chg="add del">
        <pc:chgData name="ZHOU LEI" userId="03ec4e8a14db997c" providerId="LiveId" clId="{5205AB54-17C0-4CC9-BEE0-BA3AB03E76F6}" dt="2022-04-16T11:19:28.853" v="133" actId="47"/>
        <pc:sldMkLst>
          <pc:docMk/>
          <pc:sldMk cId="1249533238" sldId="474"/>
        </pc:sldMkLst>
      </pc:sldChg>
      <pc:sldChg chg="add del">
        <pc:chgData name="ZHOU LEI" userId="03ec4e8a14db997c" providerId="LiveId" clId="{5205AB54-17C0-4CC9-BEE0-BA3AB03E76F6}" dt="2022-04-16T11:15:26.955" v="113" actId="47"/>
        <pc:sldMkLst>
          <pc:docMk/>
          <pc:sldMk cId="2653711223" sldId="474"/>
        </pc:sldMkLst>
      </pc:sldChg>
      <pc:sldChg chg="add del">
        <pc:chgData name="ZHOU LEI" userId="03ec4e8a14db997c" providerId="LiveId" clId="{5205AB54-17C0-4CC9-BEE0-BA3AB03E76F6}" dt="2022-04-16T11:15:29.543" v="114" actId="47"/>
        <pc:sldMkLst>
          <pc:docMk/>
          <pc:sldMk cId="1360594021" sldId="475"/>
        </pc:sldMkLst>
      </pc:sldChg>
      <pc:sldChg chg="add">
        <pc:chgData name="ZHOU LEI" userId="03ec4e8a14db997c" providerId="LiveId" clId="{5205AB54-17C0-4CC9-BEE0-BA3AB03E76F6}" dt="2022-04-16T11:17:26.049" v="125"/>
        <pc:sldMkLst>
          <pc:docMk/>
          <pc:sldMk cId="2420618409" sldId="475"/>
        </pc:sldMkLst>
      </pc:sldChg>
      <pc:sldChg chg="add del">
        <pc:chgData name="ZHOU LEI" userId="03ec4e8a14db997c" providerId="LiveId" clId="{5205AB54-17C0-4CC9-BEE0-BA3AB03E76F6}" dt="2022-04-16T11:31:10.411" v="277" actId="47"/>
        <pc:sldMkLst>
          <pc:docMk/>
          <pc:sldMk cId="1227972978" sldId="476"/>
        </pc:sldMkLst>
      </pc:sldChg>
      <pc:sldChg chg="add del">
        <pc:chgData name="ZHOU LEI" userId="03ec4e8a14db997c" providerId="LiveId" clId="{5205AB54-17C0-4CC9-BEE0-BA3AB03E76F6}" dt="2022-04-16T11:15:31.014" v="115" actId="47"/>
        <pc:sldMkLst>
          <pc:docMk/>
          <pc:sldMk cId="2298923832" sldId="476"/>
        </pc:sldMkLst>
      </pc:sldChg>
      <pc:sldChg chg="add del">
        <pc:chgData name="ZHOU LEI" userId="03ec4e8a14db997c" providerId="LiveId" clId="{5205AB54-17C0-4CC9-BEE0-BA3AB03E76F6}" dt="2022-04-16T11:20:04.248" v="146" actId="47"/>
        <pc:sldMkLst>
          <pc:docMk/>
          <pc:sldMk cId="3224881868" sldId="476"/>
        </pc:sldMkLst>
      </pc:sldChg>
      <pc:sldChg chg="add">
        <pc:chgData name="ZHOU LEI" userId="03ec4e8a14db997c" providerId="LiveId" clId="{5205AB54-17C0-4CC9-BEE0-BA3AB03E76F6}" dt="2022-04-16T11:17:26.049" v="125"/>
        <pc:sldMkLst>
          <pc:docMk/>
          <pc:sldMk cId="2491951066" sldId="477"/>
        </pc:sldMkLst>
      </pc:sldChg>
      <pc:sldChg chg="add del">
        <pc:chgData name="ZHOU LEI" userId="03ec4e8a14db997c" providerId="LiveId" clId="{5205AB54-17C0-4CC9-BEE0-BA3AB03E76F6}" dt="2022-04-16T11:15:33.233" v="116" actId="47"/>
        <pc:sldMkLst>
          <pc:docMk/>
          <pc:sldMk cId="3645465190" sldId="477"/>
        </pc:sldMkLst>
      </pc:sldChg>
      <pc:sldChg chg="add del">
        <pc:chgData name="ZHOU LEI" userId="03ec4e8a14db997c" providerId="LiveId" clId="{5205AB54-17C0-4CC9-BEE0-BA3AB03E76F6}" dt="2022-04-16T11:15:34.215" v="117" actId="47"/>
        <pc:sldMkLst>
          <pc:docMk/>
          <pc:sldMk cId="413857620" sldId="478"/>
        </pc:sldMkLst>
      </pc:sldChg>
      <pc:sldChg chg="add">
        <pc:chgData name="ZHOU LEI" userId="03ec4e8a14db997c" providerId="LiveId" clId="{5205AB54-17C0-4CC9-BEE0-BA3AB03E76F6}" dt="2022-04-16T11:17:26.049" v="125"/>
        <pc:sldMkLst>
          <pc:docMk/>
          <pc:sldMk cId="3976093219" sldId="478"/>
        </pc:sldMkLst>
      </pc:sldChg>
      <pc:sldChg chg="add del">
        <pc:chgData name="ZHOU LEI" userId="03ec4e8a14db997c" providerId="LiveId" clId="{5205AB54-17C0-4CC9-BEE0-BA3AB03E76F6}" dt="2022-04-16T11:15:36.379" v="118" actId="47"/>
        <pc:sldMkLst>
          <pc:docMk/>
          <pc:sldMk cId="1644309574" sldId="479"/>
        </pc:sldMkLst>
      </pc:sldChg>
      <pc:sldChg chg="add">
        <pc:chgData name="ZHOU LEI" userId="03ec4e8a14db997c" providerId="LiveId" clId="{5205AB54-17C0-4CC9-BEE0-BA3AB03E76F6}" dt="2022-04-16T11:17:26.049" v="125"/>
        <pc:sldMkLst>
          <pc:docMk/>
          <pc:sldMk cId="2343281337" sldId="479"/>
        </pc:sldMkLst>
      </pc:sldChg>
      <pc:sldChg chg="add del">
        <pc:chgData name="ZHOU LEI" userId="03ec4e8a14db997c" providerId="LiveId" clId="{5205AB54-17C0-4CC9-BEE0-BA3AB03E76F6}" dt="2022-04-16T11:15:38.043" v="119" actId="47"/>
        <pc:sldMkLst>
          <pc:docMk/>
          <pc:sldMk cId="967108249" sldId="480"/>
        </pc:sldMkLst>
      </pc:sldChg>
      <pc:sldChg chg="add">
        <pc:chgData name="ZHOU LEI" userId="03ec4e8a14db997c" providerId="LiveId" clId="{5205AB54-17C0-4CC9-BEE0-BA3AB03E76F6}" dt="2022-04-16T11:17:26.049" v="125"/>
        <pc:sldMkLst>
          <pc:docMk/>
          <pc:sldMk cId="3754033562" sldId="480"/>
        </pc:sldMkLst>
      </pc:sldChg>
      <pc:sldChg chg="add del">
        <pc:chgData name="ZHOU LEI" userId="03ec4e8a14db997c" providerId="LiveId" clId="{5205AB54-17C0-4CC9-BEE0-BA3AB03E76F6}" dt="2022-04-16T11:15:39.158" v="120" actId="47"/>
        <pc:sldMkLst>
          <pc:docMk/>
          <pc:sldMk cId="380673157" sldId="481"/>
        </pc:sldMkLst>
      </pc:sldChg>
      <pc:sldChg chg="add">
        <pc:chgData name="ZHOU LEI" userId="03ec4e8a14db997c" providerId="LiveId" clId="{5205AB54-17C0-4CC9-BEE0-BA3AB03E76F6}" dt="2022-04-16T11:21:15.914" v="163"/>
        <pc:sldMkLst>
          <pc:docMk/>
          <pc:sldMk cId="1301276328" sldId="481"/>
        </pc:sldMkLst>
      </pc:sldChg>
      <pc:sldChg chg="add del">
        <pc:chgData name="ZHOU LEI" userId="03ec4e8a14db997c" providerId="LiveId" clId="{5205AB54-17C0-4CC9-BEE0-BA3AB03E76F6}" dt="2022-04-16T11:15:40.361" v="121" actId="47"/>
        <pc:sldMkLst>
          <pc:docMk/>
          <pc:sldMk cId="720308560" sldId="482"/>
        </pc:sldMkLst>
      </pc:sldChg>
      <pc:sldChg chg="add del">
        <pc:chgData name="ZHOU LEI" userId="03ec4e8a14db997c" providerId="LiveId" clId="{5205AB54-17C0-4CC9-BEE0-BA3AB03E76F6}" dt="2022-04-16T11:21:32.636" v="165" actId="47"/>
        <pc:sldMkLst>
          <pc:docMk/>
          <pc:sldMk cId="1586223062" sldId="482"/>
        </pc:sldMkLst>
      </pc:sldChg>
      <pc:sldChg chg="add del">
        <pc:chgData name="ZHOU LEI" userId="03ec4e8a14db997c" providerId="LiveId" clId="{5205AB54-17C0-4CC9-BEE0-BA3AB03E76F6}" dt="2022-04-16T11:28:21.935" v="236" actId="47"/>
        <pc:sldMkLst>
          <pc:docMk/>
          <pc:sldMk cId="3727120737" sldId="482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628571128" sldId="483"/>
        </pc:sldMkLst>
      </pc:sldChg>
      <pc:sldChg chg="delSp add del setBg delDesignElem">
        <pc:chgData name="ZHOU LEI" userId="03ec4e8a14db997c" providerId="LiveId" clId="{5205AB54-17C0-4CC9-BEE0-BA3AB03E76F6}" dt="2022-04-16T11:15:41.601" v="122" actId="47"/>
        <pc:sldMkLst>
          <pc:docMk/>
          <pc:sldMk cId="2449137757" sldId="483"/>
        </pc:sldMkLst>
        <pc:spChg chg="del">
          <ac:chgData name="ZHOU LEI" userId="03ec4e8a14db997c" providerId="LiveId" clId="{5205AB54-17C0-4CC9-BEE0-BA3AB03E76F6}" dt="2022-04-16T11:07:57.290" v="74"/>
          <ac:spMkLst>
            <pc:docMk/>
            <pc:sldMk cId="2449137757" sldId="483"/>
            <ac:spMk id="12" creationId="{1707FC24-6981-43D9-B525-C7832BA22463}"/>
          </ac:spMkLst>
        </pc:spChg>
      </pc:sldChg>
      <pc:sldChg chg="add del">
        <pc:chgData name="ZHOU LEI" userId="03ec4e8a14db997c" providerId="LiveId" clId="{5205AB54-17C0-4CC9-BEE0-BA3AB03E76F6}" dt="2022-04-16T11:21:34.321" v="167" actId="47"/>
        <pc:sldMkLst>
          <pc:docMk/>
          <pc:sldMk cId="4021420325" sldId="483"/>
        </pc:sldMkLst>
      </pc:sldChg>
      <pc:sldChg chg="delSp add del setBg delDesignElem">
        <pc:chgData name="ZHOU LEI" userId="03ec4e8a14db997c" providerId="LiveId" clId="{5205AB54-17C0-4CC9-BEE0-BA3AB03E76F6}" dt="2022-04-16T11:15:42.549" v="123" actId="47"/>
        <pc:sldMkLst>
          <pc:docMk/>
          <pc:sldMk cId="367217723" sldId="484"/>
        </pc:sldMkLst>
        <pc:spChg chg="del">
          <ac:chgData name="ZHOU LEI" userId="03ec4e8a14db997c" providerId="LiveId" clId="{5205AB54-17C0-4CC9-BEE0-BA3AB03E76F6}" dt="2022-04-16T11:07:57.290" v="74"/>
          <ac:spMkLst>
            <pc:docMk/>
            <pc:sldMk cId="367217723" sldId="484"/>
            <ac:spMk id="12" creationId="{1707FC24-6981-43D9-B525-C7832BA22463}"/>
          </ac:spMkLst>
        </pc:spChg>
      </pc:sldChg>
      <pc:sldChg chg="add">
        <pc:chgData name="ZHOU LEI" userId="03ec4e8a14db997c" providerId="LiveId" clId="{5205AB54-17C0-4CC9-BEE0-BA3AB03E76F6}" dt="2022-04-16T11:21:28.541" v="164"/>
        <pc:sldMkLst>
          <pc:docMk/>
          <pc:sldMk cId="3755378652" sldId="484"/>
        </pc:sldMkLst>
      </pc:sldChg>
      <pc:sldChg chg="add">
        <pc:chgData name="ZHOU LEI" userId="03ec4e8a14db997c" providerId="LiveId" clId="{5205AB54-17C0-4CC9-BEE0-BA3AB03E76F6}" dt="2022-04-16T11:21:28.541" v="164"/>
        <pc:sldMkLst>
          <pc:docMk/>
          <pc:sldMk cId="2708099109" sldId="485"/>
        </pc:sldMkLst>
      </pc:sldChg>
      <pc:sldChg chg="add">
        <pc:chgData name="ZHOU LEI" userId="03ec4e8a14db997c" providerId="LiveId" clId="{5205AB54-17C0-4CC9-BEE0-BA3AB03E76F6}" dt="2022-04-16T11:23:32.375" v="183"/>
        <pc:sldMkLst>
          <pc:docMk/>
          <pc:sldMk cId="269626837" sldId="486"/>
        </pc:sldMkLst>
      </pc:sldChg>
      <pc:sldChg chg="add del">
        <pc:chgData name="ZHOU LEI" userId="03ec4e8a14db997c" providerId="LiveId" clId="{5205AB54-17C0-4CC9-BEE0-BA3AB03E76F6}" dt="2022-04-16T11:23:05.246" v="175" actId="47"/>
        <pc:sldMkLst>
          <pc:docMk/>
          <pc:sldMk cId="520756688" sldId="486"/>
        </pc:sldMkLst>
      </pc:sldChg>
      <pc:sldChg chg="add del">
        <pc:chgData name="ZHOU LEI" userId="03ec4e8a14db997c" providerId="LiveId" clId="{5205AB54-17C0-4CC9-BEE0-BA3AB03E76F6}" dt="2022-04-16T11:23:09.594" v="182" actId="47"/>
        <pc:sldMkLst>
          <pc:docMk/>
          <pc:sldMk cId="1468216228" sldId="487"/>
        </pc:sldMkLst>
      </pc:sldChg>
      <pc:sldChg chg="add del">
        <pc:chgData name="ZHOU LEI" userId="03ec4e8a14db997c" providerId="LiveId" clId="{5205AB54-17C0-4CC9-BEE0-BA3AB03E76F6}" dt="2022-04-16T11:23:56.555" v="185" actId="47"/>
        <pc:sldMkLst>
          <pc:docMk/>
          <pc:sldMk cId="3750587978" sldId="487"/>
        </pc:sldMkLst>
      </pc:sldChg>
      <pc:sldChg chg="add del">
        <pc:chgData name="ZHOU LEI" userId="03ec4e8a14db997c" providerId="LiveId" clId="{5205AB54-17C0-4CC9-BEE0-BA3AB03E76F6}" dt="2022-04-16T11:23:58.744" v="187" actId="47"/>
        <pc:sldMkLst>
          <pc:docMk/>
          <pc:sldMk cId="3684909892" sldId="488"/>
        </pc:sldMkLst>
      </pc:sldChg>
      <pc:sldChg chg="add del">
        <pc:chgData name="ZHOU LEI" userId="03ec4e8a14db997c" providerId="LiveId" clId="{5205AB54-17C0-4CC9-BEE0-BA3AB03E76F6}" dt="2022-04-16T11:24:05.780" v="188" actId="47"/>
        <pc:sldMkLst>
          <pc:docMk/>
          <pc:sldMk cId="1306463007" sldId="489"/>
        </pc:sldMkLst>
      </pc:sldChg>
      <pc:sldChg chg="add del">
        <pc:chgData name="ZHOU LEI" userId="03ec4e8a14db997c" providerId="LiveId" clId="{5205AB54-17C0-4CC9-BEE0-BA3AB03E76F6}" dt="2022-04-16T11:24:12.178" v="191" actId="47"/>
        <pc:sldMkLst>
          <pc:docMk/>
          <pc:sldMk cId="2302916919" sldId="490"/>
        </pc:sldMkLst>
      </pc:sldChg>
      <pc:sldChg chg="add del">
        <pc:chgData name="ZHOU LEI" userId="03ec4e8a14db997c" providerId="LiveId" clId="{5205AB54-17C0-4CC9-BEE0-BA3AB03E76F6}" dt="2022-04-16T11:24:36.387" v="198" actId="47"/>
        <pc:sldMkLst>
          <pc:docMk/>
          <pc:sldMk cId="284090677" sldId="491"/>
        </pc:sldMkLst>
      </pc:sldChg>
      <pc:sldChg chg="add del">
        <pc:chgData name="ZHOU LEI" userId="03ec4e8a14db997c" providerId="LiveId" clId="{5205AB54-17C0-4CC9-BEE0-BA3AB03E76F6}" dt="2022-04-16T11:24:48.258" v="206" actId="47"/>
        <pc:sldMkLst>
          <pc:docMk/>
          <pc:sldMk cId="2464896431" sldId="492"/>
        </pc:sldMkLst>
      </pc:sldChg>
      <pc:sldChg chg="add del">
        <pc:chgData name="ZHOU LEI" userId="03ec4e8a14db997c" providerId="LiveId" clId="{5205AB54-17C0-4CC9-BEE0-BA3AB03E76F6}" dt="2022-04-16T11:24:49.393" v="207" actId="47"/>
        <pc:sldMkLst>
          <pc:docMk/>
          <pc:sldMk cId="326380808" sldId="493"/>
        </pc:sldMkLst>
      </pc:sldChg>
      <pc:sldChg chg="add del">
        <pc:chgData name="ZHOU LEI" userId="03ec4e8a14db997c" providerId="LiveId" clId="{5205AB54-17C0-4CC9-BEE0-BA3AB03E76F6}" dt="2022-04-16T11:24:51.802" v="208" actId="47"/>
        <pc:sldMkLst>
          <pc:docMk/>
          <pc:sldMk cId="1865038957" sldId="494"/>
        </pc:sldMkLst>
      </pc:sldChg>
      <pc:sldChg chg="add del">
        <pc:chgData name="ZHOU LEI" userId="03ec4e8a14db997c" providerId="LiveId" clId="{5205AB54-17C0-4CC9-BEE0-BA3AB03E76F6}" dt="2022-04-16T11:24:52.528" v="209" actId="47"/>
        <pc:sldMkLst>
          <pc:docMk/>
          <pc:sldMk cId="357105075" sldId="495"/>
        </pc:sldMkLst>
      </pc:sldChg>
      <pc:sldChg chg="add del">
        <pc:chgData name="ZHOU LEI" userId="03ec4e8a14db997c" providerId="LiveId" clId="{5205AB54-17C0-4CC9-BEE0-BA3AB03E76F6}" dt="2022-04-16T11:24:55.328" v="212" actId="47"/>
        <pc:sldMkLst>
          <pc:docMk/>
          <pc:sldMk cId="2222182985" sldId="496"/>
        </pc:sldMkLst>
      </pc:sldChg>
      <pc:sldChg chg="add del">
        <pc:chgData name="ZHOU LEI" userId="03ec4e8a14db997c" providerId="LiveId" clId="{5205AB54-17C0-4CC9-BEE0-BA3AB03E76F6}" dt="2022-04-16T11:24:58.846" v="213" actId="47"/>
        <pc:sldMkLst>
          <pc:docMk/>
          <pc:sldMk cId="1104663266" sldId="497"/>
        </pc:sldMkLst>
      </pc:sldChg>
      <pc:sldChg chg="add del">
        <pc:chgData name="ZHOU LEI" userId="03ec4e8a14db997c" providerId="LiveId" clId="{5205AB54-17C0-4CC9-BEE0-BA3AB03E76F6}" dt="2022-04-16T11:25:02.606" v="215" actId="47"/>
        <pc:sldMkLst>
          <pc:docMk/>
          <pc:sldMk cId="2535496365" sldId="498"/>
        </pc:sldMkLst>
      </pc:sldChg>
      <pc:sldChg chg="add">
        <pc:chgData name="ZHOU LEI" userId="03ec4e8a14db997c" providerId="LiveId" clId="{5205AB54-17C0-4CC9-BEE0-BA3AB03E76F6}" dt="2022-04-16T11:26:11.980" v="227"/>
        <pc:sldMkLst>
          <pc:docMk/>
          <pc:sldMk cId="1409146491" sldId="499"/>
        </pc:sldMkLst>
      </pc:sldChg>
      <pc:sldChg chg="add del">
        <pc:chgData name="ZHOU LEI" userId="03ec4e8a14db997c" providerId="LiveId" clId="{5205AB54-17C0-4CC9-BEE0-BA3AB03E76F6}" dt="2022-04-16T11:27:48.056" v="230" actId="47"/>
        <pc:sldMkLst>
          <pc:docMk/>
          <pc:sldMk cId="1063288477" sldId="500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3218722934" sldId="501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1352422869" sldId="502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1593957197" sldId="503"/>
        </pc:sldMkLst>
      </pc:sldChg>
      <pc:sldChg chg="add del">
        <pc:chgData name="ZHOU LEI" userId="03ec4e8a14db997c" providerId="LiveId" clId="{5205AB54-17C0-4CC9-BEE0-BA3AB03E76F6}" dt="2022-04-16T11:28:13.682" v="232" actId="47"/>
        <pc:sldMkLst>
          <pc:docMk/>
          <pc:sldMk cId="602241898" sldId="504"/>
        </pc:sldMkLst>
      </pc:sldChg>
      <pc:sldChg chg="add del">
        <pc:chgData name="ZHOU LEI" userId="03ec4e8a14db997c" providerId="LiveId" clId="{5205AB54-17C0-4CC9-BEE0-BA3AB03E76F6}" dt="2022-04-16T11:28:18.151" v="235" actId="47"/>
        <pc:sldMkLst>
          <pc:docMk/>
          <pc:sldMk cId="2501890289" sldId="505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2119025230" sldId="506"/>
        </pc:sldMkLst>
      </pc:sldChg>
      <pc:sldChg chg="add del">
        <pc:chgData name="ZHOU LEI" userId="03ec4e8a14db997c" providerId="LiveId" clId="{5205AB54-17C0-4CC9-BEE0-BA3AB03E76F6}" dt="2022-04-16T11:28:26.105" v="237" actId="47"/>
        <pc:sldMkLst>
          <pc:docMk/>
          <pc:sldMk cId="808603741" sldId="507"/>
        </pc:sldMkLst>
      </pc:sldChg>
      <pc:sldChg chg="add del">
        <pc:chgData name="ZHOU LEI" userId="03ec4e8a14db997c" providerId="LiveId" clId="{5205AB54-17C0-4CC9-BEE0-BA3AB03E76F6}" dt="2022-04-16T11:28:45.028" v="247" actId="47"/>
        <pc:sldMkLst>
          <pc:docMk/>
          <pc:sldMk cId="3965150690" sldId="508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1734691195" sldId="509"/>
        </pc:sldMkLst>
      </pc:sldChg>
      <pc:sldChg chg="add del">
        <pc:chgData name="ZHOU LEI" userId="03ec4e8a14db997c" providerId="LiveId" clId="{5205AB54-17C0-4CC9-BEE0-BA3AB03E76F6}" dt="2022-04-16T11:29:06.185" v="254" actId="47"/>
        <pc:sldMkLst>
          <pc:docMk/>
          <pc:sldMk cId="188476352" sldId="510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3939203697" sldId="511"/>
        </pc:sldMkLst>
      </pc:sldChg>
      <pc:sldChg chg="add del">
        <pc:chgData name="ZHOU LEI" userId="03ec4e8a14db997c" providerId="LiveId" clId="{5205AB54-17C0-4CC9-BEE0-BA3AB03E76F6}" dt="2022-04-16T11:30:13.784" v="255" actId="47"/>
        <pc:sldMkLst>
          <pc:docMk/>
          <pc:sldMk cId="3325566548" sldId="512"/>
        </pc:sldMkLst>
      </pc:sldChg>
      <pc:sldChg chg="add del">
        <pc:chgData name="ZHOU LEI" userId="03ec4e8a14db997c" providerId="LiveId" clId="{5205AB54-17C0-4CC9-BEE0-BA3AB03E76F6}" dt="2022-04-16T11:30:38.342" v="259" actId="47"/>
        <pc:sldMkLst>
          <pc:docMk/>
          <pc:sldMk cId="641971616" sldId="513"/>
        </pc:sldMkLst>
      </pc:sldChg>
      <pc:sldChg chg="add del">
        <pc:chgData name="ZHOU LEI" userId="03ec4e8a14db997c" providerId="LiveId" clId="{5205AB54-17C0-4CC9-BEE0-BA3AB03E76F6}" dt="2022-04-16T11:30:38.920" v="260" actId="47"/>
        <pc:sldMkLst>
          <pc:docMk/>
          <pc:sldMk cId="4035586667" sldId="514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3276277566" sldId="515"/>
        </pc:sldMkLst>
      </pc:sldChg>
      <pc:sldChg chg="add del">
        <pc:chgData name="ZHOU LEI" userId="03ec4e8a14db997c" providerId="LiveId" clId="{5205AB54-17C0-4CC9-BEE0-BA3AB03E76F6}" dt="2022-04-16T11:30:50.389" v="262" actId="47"/>
        <pc:sldMkLst>
          <pc:docMk/>
          <pc:sldMk cId="2412610676" sldId="516"/>
        </pc:sldMkLst>
      </pc:sldChg>
      <pc:sldChg chg="add del">
        <pc:chgData name="ZHOU LEI" userId="03ec4e8a14db997c" providerId="LiveId" clId="{5205AB54-17C0-4CC9-BEE0-BA3AB03E76F6}" dt="2022-04-16T11:30:51.746" v="264" actId="47"/>
        <pc:sldMkLst>
          <pc:docMk/>
          <pc:sldMk cId="2873042611" sldId="517"/>
        </pc:sldMkLst>
      </pc:sldChg>
      <pc:sldChg chg="add">
        <pc:chgData name="ZHOU LEI" userId="03ec4e8a14db997c" providerId="LiveId" clId="{5205AB54-17C0-4CC9-BEE0-BA3AB03E76F6}" dt="2022-04-16T11:26:37.394" v="228"/>
        <pc:sldMkLst>
          <pc:docMk/>
          <pc:sldMk cId="2367167363" sldId="518"/>
        </pc:sldMkLst>
      </pc:sldChg>
      <pc:sldChg chg="add">
        <pc:chgData name="ZHOU LEI" userId="03ec4e8a14db997c" providerId="LiveId" clId="{5205AB54-17C0-4CC9-BEE0-BA3AB03E76F6}" dt="2022-04-16T11:32:01.292" v="287"/>
        <pc:sldMkLst>
          <pc:docMk/>
          <pc:sldMk cId="1137343174" sldId="519"/>
        </pc:sldMkLst>
      </pc:sldChg>
      <pc:sldChg chg="add del">
        <pc:chgData name="ZHOU LEI" userId="03ec4e8a14db997c" providerId="LiveId" clId="{5205AB54-17C0-4CC9-BEE0-BA3AB03E76F6}" dt="2022-04-16T11:31:02.789" v="272" actId="47"/>
        <pc:sldMkLst>
          <pc:docMk/>
          <pc:sldMk cId="2878713322" sldId="519"/>
        </pc:sldMkLst>
      </pc:sldChg>
      <pc:sldChg chg="add">
        <pc:chgData name="ZHOU LEI" userId="03ec4e8a14db997c" providerId="LiveId" clId="{5205AB54-17C0-4CC9-BEE0-BA3AB03E76F6}" dt="2022-04-16T11:32:47.276" v="288"/>
        <pc:sldMkLst>
          <pc:docMk/>
          <pc:sldMk cId="1447287918" sldId="520"/>
        </pc:sldMkLst>
      </pc:sldChg>
      <pc:sldChg chg="add del">
        <pc:chgData name="ZHOU LEI" userId="03ec4e8a14db997c" providerId="LiveId" clId="{5205AB54-17C0-4CC9-BEE0-BA3AB03E76F6}" dt="2022-04-16T11:31:07.274" v="274" actId="47"/>
        <pc:sldMkLst>
          <pc:docMk/>
          <pc:sldMk cId="3987696243" sldId="520"/>
        </pc:sldMkLst>
      </pc:sldChg>
      <pc:sldChg chg="add">
        <pc:chgData name="ZHOU LEI" userId="03ec4e8a14db997c" providerId="LiveId" clId="{5205AB54-17C0-4CC9-BEE0-BA3AB03E76F6}" dt="2022-04-16T11:37:55.254" v="289"/>
        <pc:sldMkLst>
          <pc:docMk/>
          <pc:sldMk cId="614774674" sldId="521"/>
        </pc:sldMkLst>
      </pc:sldChg>
      <pc:sldChg chg="add del">
        <pc:chgData name="ZHOU LEI" userId="03ec4e8a14db997c" providerId="LiveId" clId="{5205AB54-17C0-4CC9-BEE0-BA3AB03E76F6}" dt="2022-04-16T11:31:10.975" v="278" actId="47"/>
        <pc:sldMkLst>
          <pc:docMk/>
          <pc:sldMk cId="2867678939" sldId="521"/>
        </pc:sldMkLst>
      </pc:sldChg>
      <pc:sldChg chg="add del">
        <pc:chgData name="ZHOU LEI" userId="03ec4e8a14db997c" providerId="LiveId" clId="{5205AB54-17C0-4CC9-BEE0-BA3AB03E76F6}" dt="2022-04-16T11:31:11.577" v="279" actId="47"/>
        <pc:sldMkLst>
          <pc:docMk/>
          <pc:sldMk cId="4058282142" sldId="522"/>
        </pc:sldMkLst>
      </pc:sldChg>
      <pc:sldChg chg="add del">
        <pc:chgData name="ZHOU LEI" userId="03ec4e8a14db997c" providerId="LiveId" clId="{5205AB54-17C0-4CC9-BEE0-BA3AB03E76F6}" dt="2022-04-16T11:31:12.338" v="280" actId="47"/>
        <pc:sldMkLst>
          <pc:docMk/>
          <pc:sldMk cId="1978476027" sldId="523"/>
        </pc:sldMkLst>
      </pc:sldChg>
      <pc:sldChg chg="add del">
        <pc:chgData name="ZHOU LEI" userId="03ec4e8a14db997c" providerId="LiveId" clId="{5205AB54-17C0-4CC9-BEE0-BA3AB03E76F6}" dt="2022-04-16T11:31:16.235" v="282" actId="47"/>
        <pc:sldMkLst>
          <pc:docMk/>
          <pc:sldMk cId="1688573805" sldId="524"/>
        </pc:sldMkLst>
      </pc:sldChg>
      <pc:sldChg chg="add del">
        <pc:chgData name="ZHOU LEI" userId="03ec4e8a14db997c" providerId="LiveId" clId="{5205AB54-17C0-4CC9-BEE0-BA3AB03E76F6}" dt="2022-04-16T11:31:23.431" v="283" actId="47"/>
        <pc:sldMkLst>
          <pc:docMk/>
          <pc:sldMk cId="804239779" sldId="525"/>
        </pc:sldMkLst>
      </pc:sldChg>
      <pc:sldChg chg="add del">
        <pc:chgData name="ZHOU LEI" userId="03ec4e8a14db997c" providerId="LiveId" clId="{5205AB54-17C0-4CC9-BEE0-BA3AB03E76F6}" dt="2022-04-16T11:31:24.475" v="285" actId="47"/>
        <pc:sldMkLst>
          <pc:docMk/>
          <pc:sldMk cId="1941883866" sldId="52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330ACE-D479-432F-BDF9-78293B0C57C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4ECFC07-AC4B-4752-9DB6-F0A8F21FBA53}">
      <dgm:prSet/>
      <dgm:spPr/>
      <dgm:t>
        <a:bodyPr/>
        <a:lstStyle/>
        <a:p>
          <a:r>
            <a:rPr lang="zh-CN"/>
            <a:t>表征变量：</a:t>
          </a:r>
          <a:endParaRPr lang="en-US"/>
        </a:p>
      </dgm:t>
    </dgm:pt>
    <dgm:pt modelId="{EB57EA7B-04F9-4D4D-BCA3-5570B972E23B}" type="parTrans" cxnId="{59499676-F2BC-4B40-87BE-4D0A7F45C7A1}">
      <dgm:prSet/>
      <dgm:spPr/>
      <dgm:t>
        <a:bodyPr/>
        <a:lstStyle/>
        <a:p>
          <a:endParaRPr lang="en-US"/>
        </a:p>
      </dgm:t>
    </dgm:pt>
    <dgm:pt modelId="{33BB83E9-C4E6-4904-BA05-E146EA2E4AA5}" type="sibTrans" cxnId="{59499676-F2BC-4B40-87BE-4D0A7F45C7A1}">
      <dgm:prSet/>
      <dgm:spPr/>
      <dgm:t>
        <a:bodyPr/>
        <a:lstStyle/>
        <a:p>
          <a:endParaRPr lang="en-US"/>
        </a:p>
      </dgm:t>
    </dgm:pt>
    <dgm:pt modelId="{83B7CE74-263D-435C-A693-6B9A8AE65E13}">
      <dgm:prSet/>
      <dgm:spPr/>
      <dgm:t>
        <a:bodyPr/>
        <a:lstStyle/>
        <a:p>
          <a:r>
            <a:rPr lang="zh-CN" dirty="0"/>
            <a:t>水汽压 </a:t>
          </a:r>
          <a:r>
            <a:rPr lang="en-US" dirty="0"/>
            <a:t>vapor pressure</a:t>
          </a:r>
        </a:p>
      </dgm:t>
    </dgm:pt>
    <dgm:pt modelId="{3AD3FD63-C92B-492C-BCB3-A62E3C9F7DAA}" type="parTrans" cxnId="{503DC6FC-DB00-4C56-B49D-A4F2FAA72E02}">
      <dgm:prSet/>
      <dgm:spPr/>
      <dgm:t>
        <a:bodyPr/>
        <a:lstStyle/>
        <a:p>
          <a:endParaRPr lang="en-US"/>
        </a:p>
      </dgm:t>
    </dgm:pt>
    <dgm:pt modelId="{771085E6-28EB-4EA7-8A09-2FC4CA5C7CAA}" type="sibTrans" cxnId="{503DC6FC-DB00-4C56-B49D-A4F2FAA72E02}">
      <dgm:prSet/>
      <dgm:spPr/>
      <dgm:t>
        <a:bodyPr/>
        <a:lstStyle/>
        <a:p>
          <a:endParaRPr lang="en-US"/>
        </a:p>
      </dgm:t>
    </dgm:pt>
    <dgm:pt modelId="{555178A8-85C6-4F64-8AD3-539FA41DD0CE}">
      <dgm:prSet/>
      <dgm:spPr/>
      <dgm:t>
        <a:bodyPr/>
        <a:lstStyle/>
        <a:p>
          <a:r>
            <a:rPr lang="zh-CN" dirty="0"/>
            <a:t>比湿 </a:t>
          </a:r>
          <a:r>
            <a:rPr lang="en-US" dirty="0"/>
            <a:t>specific humidity</a:t>
          </a:r>
        </a:p>
      </dgm:t>
    </dgm:pt>
    <dgm:pt modelId="{68E80B3A-9E15-4B8A-BA53-DE7261D3DA6B}" type="parTrans" cxnId="{0D012C54-429C-4F9A-8240-7B54F02FB89C}">
      <dgm:prSet/>
      <dgm:spPr/>
      <dgm:t>
        <a:bodyPr/>
        <a:lstStyle/>
        <a:p>
          <a:endParaRPr lang="en-US"/>
        </a:p>
      </dgm:t>
    </dgm:pt>
    <dgm:pt modelId="{1B98EA97-67C0-4CA8-9B7B-1F8918C75095}" type="sibTrans" cxnId="{0D012C54-429C-4F9A-8240-7B54F02FB89C}">
      <dgm:prSet/>
      <dgm:spPr/>
      <dgm:t>
        <a:bodyPr/>
        <a:lstStyle/>
        <a:p>
          <a:endParaRPr lang="en-US"/>
        </a:p>
      </dgm:t>
    </dgm:pt>
    <dgm:pt modelId="{C281D65E-7971-4F55-9D20-5526CB81A7E1}">
      <dgm:prSet/>
      <dgm:spPr/>
      <dgm:t>
        <a:bodyPr/>
        <a:lstStyle/>
        <a:p>
          <a:r>
            <a:rPr lang="zh-CN"/>
            <a:t>混合率 </a:t>
          </a:r>
          <a:r>
            <a:rPr lang="en-US"/>
            <a:t>mixing ratio</a:t>
          </a:r>
        </a:p>
      </dgm:t>
    </dgm:pt>
    <dgm:pt modelId="{B6E23277-4E1E-4C8E-A7B6-5BDE3AFC9AAC}" type="parTrans" cxnId="{2D31B3C3-B198-48B2-AC69-C5C368133F95}">
      <dgm:prSet/>
      <dgm:spPr/>
      <dgm:t>
        <a:bodyPr/>
        <a:lstStyle/>
        <a:p>
          <a:endParaRPr lang="en-US"/>
        </a:p>
      </dgm:t>
    </dgm:pt>
    <dgm:pt modelId="{4D2B8B34-5935-4C44-8263-F937D9C1D6B9}" type="sibTrans" cxnId="{2D31B3C3-B198-48B2-AC69-C5C368133F95}">
      <dgm:prSet/>
      <dgm:spPr/>
      <dgm:t>
        <a:bodyPr/>
        <a:lstStyle/>
        <a:p>
          <a:endParaRPr lang="en-US"/>
        </a:p>
      </dgm:t>
    </dgm:pt>
    <dgm:pt modelId="{28B0A731-1102-460E-B7C3-259755F543F6}">
      <dgm:prSet/>
      <dgm:spPr/>
      <dgm:t>
        <a:bodyPr/>
        <a:lstStyle/>
        <a:p>
          <a:r>
            <a:rPr lang="zh-CN" dirty="0"/>
            <a:t>相对湿度 </a:t>
          </a:r>
          <a:r>
            <a:rPr lang="en-US" dirty="0"/>
            <a:t>relative humidity</a:t>
          </a:r>
        </a:p>
      </dgm:t>
    </dgm:pt>
    <dgm:pt modelId="{AB73BAA9-64C9-472B-934B-9163A6F06A0A}" type="parTrans" cxnId="{5BD8A72B-0AD6-4733-A40E-B700570D7ED0}">
      <dgm:prSet/>
      <dgm:spPr/>
      <dgm:t>
        <a:bodyPr/>
        <a:lstStyle/>
        <a:p>
          <a:endParaRPr lang="en-US"/>
        </a:p>
      </dgm:t>
    </dgm:pt>
    <dgm:pt modelId="{5889CAB2-FAD4-400D-BBBD-6D0AAB02A8BE}" type="sibTrans" cxnId="{5BD8A72B-0AD6-4733-A40E-B700570D7ED0}">
      <dgm:prSet/>
      <dgm:spPr/>
      <dgm:t>
        <a:bodyPr/>
        <a:lstStyle/>
        <a:p>
          <a:endParaRPr lang="en-US"/>
        </a:p>
      </dgm:t>
    </dgm:pt>
    <dgm:pt modelId="{5EA6E87E-F2C4-4635-9E90-DBB145E256C6}">
      <dgm:prSet/>
      <dgm:spPr/>
      <dgm:t>
        <a:bodyPr/>
        <a:lstStyle/>
        <a:p>
          <a:r>
            <a:rPr lang="zh-CN" dirty="0"/>
            <a:t>重要的温室气体</a:t>
          </a:r>
          <a:endParaRPr lang="en-US" dirty="0"/>
        </a:p>
      </dgm:t>
    </dgm:pt>
    <dgm:pt modelId="{5FEC9B95-CAB2-4753-8B0B-9C5E454E15DE}" type="parTrans" cxnId="{2E040C06-572C-4B72-B93B-1F39BF57DAED}">
      <dgm:prSet/>
      <dgm:spPr/>
      <dgm:t>
        <a:bodyPr/>
        <a:lstStyle/>
        <a:p>
          <a:endParaRPr lang="en-US"/>
        </a:p>
      </dgm:t>
    </dgm:pt>
    <dgm:pt modelId="{EFA40E9F-2E7D-4ACD-94E5-193C4796ABF8}" type="sibTrans" cxnId="{2E040C06-572C-4B72-B93B-1F39BF57DAED}">
      <dgm:prSet/>
      <dgm:spPr/>
      <dgm:t>
        <a:bodyPr/>
        <a:lstStyle/>
        <a:p>
          <a:endParaRPr lang="en-US"/>
        </a:p>
      </dgm:t>
    </dgm:pt>
    <dgm:pt modelId="{34CAA53D-4AEA-4873-B789-D3E65799BE87}">
      <dgm:prSet/>
      <dgm:spPr/>
      <dgm:t>
        <a:bodyPr/>
        <a:lstStyle/>
        <a:p>
          <a:r>
            <a:rPr lang="zh-CN" altLang="en-US" dirty="0"/>
            <a:t>云和雨反射短波辐射</a:t>
          </a:r>
          <a:endParaRPr lang="en-US" dirty="0"/>
        </a:p>
      </dgm:t>
    </dgm:pt>
    <dgm:pt modelId="{9130B41A-011F-4B38-A97B-A14ABDD2723C}" type="parTrans" cxnId="{E94017EE-DD4D-400E-9199-F75CC977447A}">
      <dgm:prSet/>
      <dgm:spPr/>
      <dgm:t>
        <a:bodyPr/>
        <a:lstStyle/>
        <a:p>
          <a:endParaRPr lang="zh-CN" altLang="en-US"/>
        </a:p>
      </dgm:t>
    </dgm:pt>
    <dgm:pt modelId="{041DA179-493A-4C8F-86F1-6D797534CD2F}" type="sibTrans" cxnId="{E94017EE-DD4D-400E-9199-F75CC977447A}">
      <dgm:prSet/>
      <dgm:spPr/>
      <dgm:t>
        <a:bodyPr/>
        <a:lstStyle/>
        <a:p>
          <a:endParaRPr lang="zh-CN" altLang="en-US"/>
        </a:p>
      </dgm:t>
    </dgm:pt>
    <dgm:pt modelId="{7E9607F3-EAFB-44F0-A26A-D6B98FA74CA0}">
      <dgm:prSet/>
      <dgm:spPr/>
      <dgm:t>
        <a:bodyPr/>
        <a:lstStyle/>
        <a:p>
          <a:r>
            <a:rPr lang="zh-CN" altLang="en-US" dirty="0"/>
            <a:t>水汽吸收长波辐射</a:t>
          </a:r>
          <a:endParaRPr lang="en-US" dirty="0"/>
        </a:p>
      </dgm:t>
    </dgm:pt>
    <dgm:pt modelId="{E23158CE-FB88-45BA-9AE3-FD1B3B0E6F27}" type="parTrans" cxnId="{9C53BB2B-B797-490C-B38B-36568696F750}">
      <dgm:prSet/>
      <dgm:spPr/>
      <dgm:t>
        <a:bodyPr/>
        <a:lstStyle/>
        <a:p>
          <a:endParaRPr lang="zh-CN" altLang="en-US"/>
        </a:p>
      </dgm:t>
    </dgm:pt>
    <dgm:pt modelId="{6D6F75E4-FCB1-4459-AD03-D34422A8460D}" type="sibTrans" cxnId="{9C53BB2B-B797-490C-B38B-36568696F750}">
      <dgm:prSet/>
      <dgm:spPr/>
      <dgm:t>
        <a:bodyPr/>
        <a:lstStyle/>
        <a:p>
          <a:endParaRPr lang="zh-CN" altLang="en-US"/>
        </a:p>
      </dgm:t>
    </dgm:pt>
    <dgm:pt modelId="{12C535FA-BEF6-4B99-B7EA-FEACBB6E2273}">
      <dgm:prSet/>
      <dgm:spPr/>
      <dgm:t>
        <a:bodyPr/>
        <a:lstStyle/>
        <a:p>
          <a:r>
            <a:rPr lang="zh-CN" altLang="en-US" dirty="0"/>
            <a:t>饱和水汽压 </a:t>
          </a:r>
          <a:r>
            <a:rPr lang="en-US" altLang="zh-CN" dirty="0"/>
            <a:t>saturated vapor pressure</a:t>
          </a:r>
          <a:endParaRPr lang="en-US" dirty="0"/>
        </a:p>
      </dgm:t>
    </dgm:pt>
    <dgm:pt modelId="{571B6E98-0D01-4A08-8F2A-6A0A21F2A30A}" type="parTrans" cxnId="{196D6409-0B38-43FC-93A0-33C3A7F8118A}">
      <dgm:prSet/>
      <dgm:spPr/>
      <dgm:t>
        <a:bodyPr/>
        <a:lstStyle/>
        <a:p>
          <a:endParaRPr lang="zh-CN" altLang="en-US"/>
        </a:p>
      </dgm:t>
    </dgm:pt>
    <dgm:pt modelId="{7D3C1231-48FE-44DD-96C7-DE16E3E4CE24}" type="sibTrans" cxnId="{196D6409-0B38-43FC-93A0-33C3A7F8118A}">
      <dgm:prSet/>
      <dgm:spPr/>
      <dgm:t>
        <a:bodyPr/>
        <a:lstStyle/>
        <a:p>
          <a:endParaRPr lang="zh-CN" altLang="en-US"/>
        </a:p>
      </dgm:t>
    </dgm:pt>
    <dgm:pt modelId="{777D47DC-DFEF-44E7-A38F-3705284B7F82}" type="pres">
      <dgm:prSet presAssocID="{AE330ACE-D479-432F-BDF9-78293B0C57CD}" presName="linear" presStyleCnt="0">
        <dgm:presLayoutVars>
          <dgm:dir/>
          <dgm:animLvl val="lvl"/>
          <dgm:resizeHandles val="exact"/>
        </dgm:presLayoutVars>
      </dgm:prSet>
      <dgm:spPr/>
    </dgm:pt>
    <dgm:pt modelId="{6DABE428-AC32-46B2-8174-2F1ED13755E3}" type="pres">
      <dgm:prSet presAssocID="{84ECFC07-AC4B-4752-9DB6-F0A8F21FBA53}" presName="parentLin" presStyleCnt="0"/>
      <dgm:spPr/>
    </dgm:pt>
    <dgm:pt modelId="{6941E8AC-03A5-4C52-A711-4C791E98E612}" type="pres">
      <dgm:prSet presAssocID="{84ECFC07-AC4B-4752-9DB6-F0A8F21FBA53}" presName="parentLeftMargin" presStyleLbl="node1" presStyleIdx="0" presStyleCnt="2"/>
      <dgm:spPr/>
    </dgm:pt>
    <dgm:pt modelId="{4AAE2B33-936D-4C71-981C-40B762E71EC1}" type="pres">
      <dgm:prSet presAssocID="{84ECFC07-AC4B-4752-9DB6-F0A8F21FBA5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2BFE1CC-3838-43F7-9E64-23E31A50FA5C}" type="pres">
      <dgm:prSet presAssocID="{84ECFC07-AC4B-4752-9DB6-F0A8F21FBA53}" presName="negativeSpace" presStyleCnt="0"/>
      <dgm:spPr/>
    </dgm:pt>
    <dgm:pt modelId="{11AC23A3-5FAA-4D6A-9955-B9C6CA672C34}" type="pres">
      <dgm:prSet presAssocID="{84ECFC07-AC4B-4752-9DB6-F0A8F21FBA53}" presName="childText" presStyleLbl="conFgAcc1" presStyleIdx="0" presStyleCnt="2">
        <dgm:presLayoutVars>
          <dgm:bulletEnabled val="1"/>
        </dgm:presLayoutVars>
      </dgm:prSet>
      <dgm:spPr/>
    </dgm:pt>
    <dgm:pt modelId="{1A472257-5965-4AB1-A2A2-69F6CCD76D97}" type="pres">
      <dgm:prSet presAssocID="{33BB83E9-C4E6-4904-BA05-E146EA2E4AA5}" presName="spaceBetweenRectangles" presStyleCnt="0"/>
      <dgm:spPr/>
    </dgm:pt>
    <dgm:pt modelId="{8E799B76-5F21-4AB5-ABCE-65F49454FD6B}" type="pres">
      <dgm:prSet presAssocID="{5EA6E87E-F2C4-4635-9E90-DBB145E256C6}" presName="parentLin" presStyleCnt="0"/>
      <dgm:spPr/>
    </dgm:pt>
    <dgm:pt modelId="{341A26F7-132D-42FB-811A-3EFF52B18B2A}" type="pres">
      <dgm:prSet presAssocID="{5EA6E87E-F2C4-4635-9E90-DBB145E256C6}" presName="parentLeftMargin" presStyleLbl="node1" presStyleIdx="0" presStyleCnt="2"/>
      <dgm:spPr/>
    </dgm:pt>
    <dgm:pt modelId="{32E00540-50EE-4415-AD3C-20CE2AAE5CC9}" type="pres">
      <dgm:prSet presAssocID="{5EA6E87E-F2C4-4635-9E90-DBB145E256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47E1602-EFF3-4DBA-A949-CD09D8EC37AF}" type="pres">
      <dgm:prSet presAssocID="{5EA6E87E-F2C4-4635-9E90-DBB145E256C6}" presName="negativeSpace" presStyleCnt="0"/>
      <dgm:spPr/>
    </dgm:pt>
    <dgm:pt modelId="{D126E3A0-E458-40EC-8F2B-47DA3E70FDFC}" type="pres">
      <dgm:prSet presAssocID="{5EA6E87E-F2C4-4635-9E90-DBB145E256C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0B60C03-F2F9-4182-A09B-AB65479A759C}" type="presOf" srcId="{34CAA53D-4AEA-4873-B789-D3E65799BE87}" destId="{D126E3A0-E458-40EC-8F2B-47DA3E70FDFC}" srcOrd="0" destOrd="0" presId="urn:microsoft.com/office/officeart/2005/8/layout/list1"/>
    <dgm:cxn modelId="{2E040C06-572C-4B72-B93B-1F39BF57DAED}" srcId="{AE330ACE-D479-432F-BDF9-78293B0C57CD}" destId="{5EA6E87E-F2C4-4635-9E90-DBB145E256C6}" srcOrd="1" destOrd="0" parTransId="{5FEC9B95-CAB2-4753-8B0B-9C5E454E15DE}" sibTransId="{EFA40E9F-2E7D-4ACD-94E5-193C4796ABF8}"/>
    <dgm:cxn modelId="{196D6409-0B38-43FC-93A0-33C3A7F8118A}" srcId="{84ECFC07-AC4B-4752-9DB6-F0A8F21FBA53}" destId="{12C535FA-BEF6-4B99-B7EA-FEACBB6E2273}" srcOrd="1" destOrd="0" parTransId="{571B6E98-0D01-4A08-8F2A-6A0A21F2A30A}" sibTransId="{7D3C1231-48FE-44DD-96C7-DE16E3E4CE24}"/>
    <dgm:cxn modelId="{91578B0B-D036-46CE-9E52-938777B30F75}" type="presOf" srcId="{84ECFC07-AC4B-4752-9DB6-F0A8F21FBA53}" destId="{4AAE2B33-936D-4C71-981C-40B762E71EC1}" srcOrd="1" destOrd="0" presId="urn:microsoft.com/office/officeart/2005/8/layout/list1"/>
    <dgm:cxn modelId="{6DADA621-1081-4F92-9C24-C0F15F22F6EF}" type="presOf" srcId="{12C535FA-BEF6-4B99-B7EA-FEACBB6E2273}" destId="{11AC23A3-5FAA-4D6A-9955-B9C6CA672C34}" srcOrd="0" destOrd="1" presId="urn:microsoft.com/office/officeart/2005/8/layout/list1"/>
    <dgm:cxn modelId="{5BD8A72B-0AD6-4733-A40E-B700570D7ED0}" srcId="{84ECFC07-AC4B-4752-9DB6-F0A8F21FBA53}" destId="{28B0A731-1102-460E-B7C3-259755F543F6}" srcOrd="4" destOrd="0" parTransId="{AB73BAA9-64C9-472B-934B-9163A6F06A0A}" sibTransId="{5889CAB2-FAD4-400D-BBBD-6D0AAB02A8BE}"/>
    <dgm:cxn modelId="{9C53BB2B-B797-490C-B38B-36568696F750}" srcId="{5EA6E87E-F2C4-4635-9E90-DBB145E256C6}" destId="{7E9607F3-EAFB-44F0-A26A-D6B98FA74CA0}" srcOrd="1" destOrd="0" parTransId="{E23158CE-FB88-45BA-9AE3-FD1B3B0E6F27}" sibTransId="{6D6F75E4-FCB1-4459-AD03-D34422A8460D}"/>
    <dgm:cxn modelId="{9FE9294A-BAA8-40A6-A705-389E27B11ECD}" type="presOf" srcId="{555178A8-85C6-4F64-8AD3-539FA41DD0CE}" destId="{11AC23A3-5FAA-4D6A-9955-B9C6CA672C34}" srcOrd="0" destOrd="2" presId="urn:microsoft.com/office/officeart/2005/8/layout/list1"/>
    <dgm:cxn modelId="{F60E3A6B-8558-49A0-A30B-25BE618CEF41}" type="presOf" srcId="{7E9607F3-EAFB-44F0-A26A-D6B98FA74CA0}" destId="{D126E3A0-E458-40EC-8F2B-47DA3E70FDFC}" srcOrd="0" destOrd="1" presId="urn:microsoft.com/office/officeart/2005/8/layout/list1"/>
    <dgm:cxn modelId="{0D012C54-429C-4F9A-8240-7B54F02FB89C}" srcId="{84ECFC07-AC4B-4752-9DB6-F0A8F21FBA53}" destId="{555178A8-85C6-4F64-8AD3-539FA41DD0CE}" srcOrd="2" destOrd="0" parTransId="{68E80B3A-9E15-4B8A-BA53-DE7261D3DA6B}" sibTransId="{1B98EA97-67C0-4CA8-9B7B-1F8918C75095}"/>
    <dgm:cxn modelId="{59499676-F2BC-4B40-87BE-4D0A7F45C7A1}" srcId="{AE330ACE-D479-432F-BDF9-78293B0C57CD}" destId="{84ECFC07-AC4B-4752-9DB6-F0A8F21FBA53}" srcOrd="0" destOrd="0" parTransId="{EB57EA7B-04F9-4D4D-BCA3-5570B972E23B}" sibTransId="{33BB83E9-C4E6-4904-BA05-E146EA2E4AA5}"/>
    <dgm:cxn modelId="{55E3638B-477D-4186-B158-816D1E1C8366}" type="presOf" srcId="{28B0A731-1102-460E-B7C3-259755F543F6}" destId="{11AC23A3-5FAA-4D6A-9955-B9C6CA672C34}" srcOrd="0" destOrd="4" presId="urn:microsoft.com/office/officeart/2005/8/layout/list1"/>
    <dgm:cxn modelId="{634B2AA1-E6D9-4601-9D0E-0C29D8F268F9}" type="presOf" srcId="{C281D65E-7971-4F55-9D20-5526CB81A7E1}" destId="{11AC23A3-5FAA-4D6A-9955-B9C6CA672C34}" srcOrd="0" destOrd="3" presId="urn:microsoft.com/office/officeart/2005/8/layout/list1"/>
    <dgm:cxn modelId="{9F564FAE-027F-4188-860C-A69D1FDFBD00}" type="presOf" srcId="{84ECFC07-AC4B-4752-9DB6-F0A8F21FBA53}" destId="{6941E8AC-03A5-4C52-A711-4C791E98E612}" srcOrd="0" destOrd="0" presId="urn:microsoft.com/office/officeart/2005/8/layout/list1"/>
    <dgm:cxn modelId="{2D31B3C3-B198-48B2-AC69-C5C368133F95}" srcId="{84ECFC07-AC4B-4752-9DB6-F0A8F21FBA53}" destId="{C281D65E-7971-4F55-9D20-5526CB81A7E1}" srcOrd="3" destOrd="0" parTransId="{B6E23277-4E1E-4C8E-A7B6-5BDE3AFC9AAC}" sibTransId="{4D2B8B34-5935-4C44-8263-F937D9C1D6B9}"/>
    <dgm:cxn modelId="{0C7B24D8-F2B2-4CD4-9448-104B23633BBC}" type="presOf" srcId="{AE330ACE-D479-432F-BDF9-78293B0C57CD}" destId="{777D47DC-DFEF-44E7-A38F-3705284B7F82}" srcOrd="0" destOrd="0" presId="urn:microsoft.com/office/officeart/2005/8/layout/list1"/>
    <dgm:cxn modelId="{52BE80DA-E98F-416F-84D9-23716D62AB1E}" type="presOf" srcId="{83B7CE74-263D-435C-A693-6B9A8AE65E13}" destId="{11AC23A3-5FAA-4D6A-9955-B9C6CA672C34}" srcOrd="0" destOrd="0" presId="urn:microsoft.com/office/officeart/2005/8/layout/list1"/>
    <dgm:cxn modelId="{39595FE0-9368-4483-A588-7A1C2522D50F}" type="presOf" srcId="{5EA6E87E-F2C4-4635-9E90-DBB145E256C6}" destId="{341A26F7-132D-42FB-811A-3EFF52B18B2A}" srcOrd="0" destOrd="0" presId="urn:microsoft.com/office/officeart/2005/8/layout/list1"/>
    <dgm:cxn modelId="{E94017EE-DD4D-400E-9199-F75CC977447A}" srcId="{5EA6E87E-F2C4-4635-9E90-DBB145E256C6}" destId="{34CAA53D-4AEA-4873-B789-D3E65799BE87}" srcOrd="0" destOrd="0" parTransId="{9130B41A-011F-4B38-A97B-A14ABDD2723C}" sibTransId="{041DA179-493A-4C8F-86F1-6D797534CD2F}"/>
    <dgm:cxn modelId="{503DC6FC-DB00-4C56-B49D-A4F2FAA72E02}" srcId="{84ECFC07-AC4B-4752-9DB6-F0A8F21FBA53}" destId="{83B7CE74-263D-435C-A693-6B9A8AE65E13}" srcOrd="0" destOrd="0" parTransId="{3AD3FD63-C92B-492C-BCB3-A62E3C9F7DAA}" sibTransId="{771085E6-28EB-4EA7-8A09-2FC4CA5C7CAA}"/>
    <dgm:cxn modelId="{2138C0FE-60CF-47E5-A278-C81338799FB1}" type="presOf" srcId="{5EA6E87E-F2C4-4635-9E90-DBB145E256C6}" destId="{32E00540-50EE-4415-AD3C-20CE2AAE5CC9}" srcOrd="1" destOrd="0" presId="urn:microsoft.com/office/officeart/2005/8/layout/list1"/>
    <dgm:cxn modelId="{36DBBA2F-0DF5-416A-84A8-8B750CB54E9C}" type="presParOf" srcId="{777D47DC-DFEF-44E7-A38F-3705284B7F82}" destId="{6DABE428-AC32-46B2-8174-2F1ED13755E3}" srcOrd="0" destOrd="0" presId="urn:microsoft.com/office/officeart/2005/8/layout/list1"/>
    <dgm:cxn modelId="{C0680272-2587-4138-B663-B19BB986C850}" type="presParOf" srcId="{6DABE428-AC32-46B2-8174-2F1ED13755E3}" destId="{6941E8AC-03A5-4C52-A711-4C791E98E612}" srcOrd="0" destOrd="0" presId="urn:microsoft.com/office/officeart/2005/8/layout/list1"/>
    <dgm:cxn modelId="{7EE9BCCC-97B5-4A91-8293-8EA16738457A}" type="presParOf" srcId="{6DABE428-AC32-46B2-8174-2F1ED13755E3}" destId="{4AAE2B33-936D-4C71-981C-40B762E71EC1}" srcOrd="1" destOrd="0" presId="urn:microsoft.com/office/officeart/2005/8/layout/list1"/>
    <dgm:cxn modelId="{88AB52B2-5CE8-4D6D-AA61-882857C1004B}" type="presParOf" srcId="{777D47DC-DFEF-44E7-A38F-3705284B7F82}" destId="{62BFE1CC-3838-43F7-9E64-23E31A50FA5C}" srcOrd="1" destOrd="0" presId="urn:microsoft.com/office/officeart/2005/8/layout/list1"/>
    <dgm:cxn modelId="{9E673B9D-6E3F-4082-9526-E646D071178F}" type="presParOf" srcId="{777D47DC-DFEF-44E7-A38F-3705284B7F82}" destId="{11AC23A3-5FAA-4D6A-9955-B9C6CA672C34}" srcOrd="2" destOrd="0" presId="urn:microsoft.com/office/officeart/2005/8/layout/list1"/>
    <dgm:cxn modelId="{1B8AB7ED-12BD-4A37-9CC8-99C0D591ED07}" type="presParOf" srcId="{777D47DC-DFEF-44E7-A38F-3705284B7F82}" destId="{1A472257-5965-4AB1-A2A2-69F6CCD76D97}" srcOrd="3" destOrd="0" presId="urn:microsoft.com/office/officeart/2005/8/layout/list1"/>
    <dgm:cxn modelId="{13CAA2BE-8C2F-4884-8571-0B942592AE13}" type="presParOf" srcId="{777D47DC-DFEF-44E7-A38F-3705284B7F82}" destId="{8E799B76-5F21-4AB5-ABCE-65F49454FD6B}" srcOrd="4" destOrd="0" presId="urn:microsoft.com/office/officeart/2005/8/layout/list1"/>
    <dgm:cxn modelId="{38417106-EE5F-40AC-8FCC-C0B21C55DB4C}" type="presParOf" srcId="{8E799B76-5F21-4AB5-ABCE-65F49454FD6B}" destId="{341A26F7-132D-42FB-811A-3EFF52B18B2A}" srcOrd="0" destOrd="0" presId="urn:microsoft.com/office/officeart/2005/8/layout/list1"/>
    <dgm:cxn modelId="{6A59E226-C364-4CE0-9C3F-626083E184B6}" type="presParOf" srcId="{8E799B76-5F21-4AB5-ABCE-65F49454FD6B}" destId="{32E00540-50EE-4415-AD3C-20CE2AAE5CC9}" srcOrd="1" destOrd="0" presId="urn:microsoft.com/office/officeart/2005/8/layout/list1"/>
    <dgm:cxn modelId="{A00901EC-0285-4D2F-87B8-6527B0A07496}" type="presParOf" srcId="{777D47DC-DFEF-44E7-A38F-3705284B7F82}" destId="{647E1602-EFF3-4DBA-A949-CD09D8EC37AF}" srcOrd="5" destOrd="0" presId="urn:microsoft.com/office/officeart/2005/8/layout/list1"/>
    <dgm:cxn modelId="{3662ADC8-62F9-4344-9868-CF3FB4830AB2}" type="presParOf" srcId="{777D47DC-DFEF-44E7-A38F-3705284B7F82}" destId="{D126E3A0-E458-40EC-8F2B-47DA3E70FDF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F1E089-CF6F-4FF0-807D-D17023D543B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156E23-640F-477B-AB75-99CFFA7A0F6A}">
      <dgm:prSet custT="1"/>
      <dgm:spPr/>
      <dgm:t>
        <a:bodyPr/>
        <a:lstStyle/>
        <a:p>
          <a:r>
            <a:rPr lang="zh-CN" sz="2400" dirty="0"/>
            <a:t>假设</a:t>
          </a:r>
          <a:r>
            <a:rPr lang="en-US" sz="2400" dirty="0"/>
            <a:t>/</a:t>
          </a:r>
          <a:r>
            <a:rPr lang="zh-CN" sz="2400" dirty="0"/>
            <a:t>简化：</a:t>
          </a:r>
          <a:endParaRPr lang="en-US" sz="2400" dirty="0"/>
        </a:p>
      </dgm:t>
    </dgm:pt>
    <dgm:pt modelId="{9696D4A9-9D3B-4FEE-8E47-754FDE57401F}" type="parTrans" cxnId="{2471102C-6F0A-43A9-A828-2D383C665C03}">
      <dgm:prSet/>
      <dgm:spPr/>
      <dgm:t>
        <a:bodyPr/>
        <a:lstStyle/>
        <a:p>
          <a:endParaRPr lang="en-US"/>
        </a:p>
      </dgm:t>
    </dgm:pt>
    <dgm:pt modelId="{3C6B7FA4-BC94-4730-8EA2-89A0D1F67E1A}" type="sibTrans" cxnId="{2471102C-6F0A-43A9-A828-2D383C665C03}">
      <dgm:prSet/>
      <dgm:spPr/>
      <dgm:t>
        <a:bodyPr/>
        <a:lstStyle/>
        <a:p>
          <a:endParaRPr lang="en-US"/>
        </a:p>
      </dgm:t>
    </dgm:pt>
    <dgm:pt modelId="{EBD8C367-118D-415E-BC5C-6DF58E2DC168}">
      <dgm:prSet custT="1"/>
      <dgm:spPr/>
      <dgm:t>
        <a:bodyPr/>
        <a:lstStyle/>
        <a:p>
          <a:r>
            <a:rPr lang="zh-CN" sz="2000" dirty="0"/>
            <a:t>不考虑大气的辐射</a:t>
          </a:r>
          <a:endParaRPr lang="en-US" sz="2000" dirty="0"/>
        </a:p>
      </dgm:t>
    </dgm:pt>
    <dgm:pt modelId="{82F45AC8-546A-4195-A0B9-041498C660CE}" type="parTrans" cxnId="{D5F2B3A8-9874-42FD-A9B7-4EDF29DE6873}">
      <dgm:prSet/>
      <dgm:spPr/>
      <dgm:t>
        <a:bodyPr/>
        <a:lstStyle/>
        <a:p>
          <a:endParaRPr lang="en-US"/>
        </a:p>
      </dgm:t>
    </dgm:pt>
    <dgm:pt modelId="{DD012264-7B47-48B0-9383-6525ECD9986A}" type="sibTrans" cxnId="{D5F2B3A8-9874-42FD-A9B7-4EDF29DE6873}">
      <dgm:prSet/>
      <dgm:spPr/>
      <dgm:t>
        <a:bodyPr/>
        <a:lstStyle/>
        <a:p>
          <a:endParaRPr lang="en-US"/>
        </a:p>
      </dgm:t>
    </dgm:pt>
    <dgm:pt modelId="{17C813EE-BFF1-4118-8555-35200BFD4796}">
      <dgm:prSet custT="1"/>
      <dgm:spPr/>
      <dgm:t>
        <a:bodyPr/>
        <a:lstStyle/>
        <a:p>
          <a:r>
            <a:rPr lang="zh-CN" sz="2000" dirty="0"/>
            <a:t>关注大气对太阳短波辐射的吸收</a:t>
          </a:r>
          <a:endParaRPr lang="en-US" sz="2000" dirty="0"/>
        </a:p>
      </dgm:t>
    </dgm:pt>
    <dgm:pt modelId="{99D52E89-D541-45BD-9441-3A663F813F4E}" type="parTrans" cxnId="{41675BEB-398D-4CF4-AC67-3E767CCECC0A}">
      <dgm:prSet/>
      <dgm:spPr/>
      <dgm:t>
        <a:bodyPr/>
        <a:lstStyle/>
        <a:p>
          <a:endParaRPr lang="en-US"/>
        </a:p>
      </dgm:t>
    </dgm:pt>
    <dgm:pt modelId="{BA7BBF21-6DFD-4F5C-935D-7C5ACE747476}" type="sibTrans" cxnId="{41675BEB-398D-4CF4-AC67-3E767CCECC0A}">
      <dgm:prSet/>
      <dgm:spPr/>
      <dgm:t>
        <a:bodyPr/>
        <a:lstStyle/>
        <a:p>
          <a:endParaRPr lang="en-US"/>
        </a:p>
      </dgm:t>
    </dgm:pt>
    <dgm:pt modelId="{5F7B7516-65D9-47EA-B737-5B0E27659E88}">
      <dgm:prSet custT="1"/>
      <dgm:spPr/>
      <dgm:t>
        <a:bodyPr/>
        <a:lstStyle/>
        <a:p>
          <a:r>
            <a:rPr lang="zh-CN" sz="2000" dirty="0"/>
            <a:t>忽略对太阳辐射的散射</a:t>
          </a:r>
          <a:endParaRPr lang="en-US" sz="2000" dirty="0"/>
        </a:p>
      </dgm:t>
    </dgm:pt>
    <dgm:pt modelId="{C03ABF43-8869-45E3-AFF6-E5344312F82F}" type="parTrans" cxnId="{C5811C3E-C398-4D67-BB9F-A24936621946}">
      <dgm:prSet/>
      <dgm:spPr/>
      <dgm:t>
        <a:bodyPr/>
        <a:lstStyle/>
        <a:p>
          <a:endParaRPr lang="en-US"/>
        </a:p>
      </dgm:t>
    </dgm:pt>
    <dgm:pt modelId="{DF0582F5-F5A3-4743-B8A4-2D971904486A}" type="sibTrans" cxnId="{C5811C3E-C398-4D67-BB9F-A24936621946}">
      <dgm:prSet/>
      <dgm:spPr/>
      <dgm:t>
        <a:bodyPr/>
        <a:lstStyle/>
        <a:p>
          <a:endParaRPr lang="en-US"/>
        </a:p>
      </dgm:t>
    </dgm:pt>
    <dgm:pt modelId="{D991B434-398B-4FF4-A089-3B752148B2F2}">
      <dgm:prSet custT="1"/>
      <dgm:spPr/>
      <dgm:t>
        <a:bodyPr/>
        <a:lstStyle/>
        <a:p>
          <a:r>
            <a:rPr lang="zh-CN" sz="2000" dirty="0"/>
            <a:t>大气只反射和吸收太阳辐射</a:t>
          </a:r>
          <a:endParaRPr lang="en-US" sz="2000" dirty="0"/>
        </a:p>
      </dgm:t>
    </dgm:pt>
    <dgm:pt modelId="{1CE7A115-2428-4B21-9FF3-CA3867334760}" type="parTrans" cxnId="{31AA5171-BF68-400A-96C2-FBBF57B520CA}">
      <dgm:prSet/>
      <dgm:spPr/>
      <dgm:t>
        <a:bodyPr/>
        <a:lstStyle/>
        <a:p>
          <a:endParaRPr lang="en-US"/>
        </a:p>
      </dgm:t>
    </dgm:pt>
    <dgm:pt modelId="{EAF02FBE-AE84-459F-AA7B-B39D73557899}" type="sibTrans" cxnId="{31AA5171-BF68-400A-96C2-FBBF57B520CA}">
      <dgm:prSet/>
      <dgm:spPr/>
      <dgm:t>
        <a:bodyPr/>
        <a:lstStyle/>
        <a:p>
          <a:endParaRPr lang="en-US"/>
        </a:p>
      </dgm:t>
    </dgm:pt>
    <dgm:pt modelId="{2F7BCDB7-7FB9-4C25-A7FD-9C14B6B748C0}">
      <dgm:prSet custT="1"/>
      <dgm:spPr/>
      <dgm:t>
        <a:bodyPr/>
        <a:lstStyle/>
        <a:p>
          <a:r>
            <a:rPr lang="zh-CN" altLang="en-US" sz="2000" dirty="0"/>
            <a:t>忽略地球曲率</a:t>
          </a:r>
          <a:endParaRPr lang="en-US" sz="2000" dirty="0"/>
        </a:p>
      </dgm:t>
    </dgm:pt>
    <dgm:pt modelId="{C1F8A881-F517-4902-B0F3-8AEA477BD915}" type="parTrans" cxnId="{A9EFB56B-36A9-4FFB-B2BC-7D4CF3ECE30F}">
      <dgm:prSet/>
      <dgm:spPr/>
      <dgm:t>
        <a:bodyPr/>
        <a:lstStyle/>
        <a:p>
          <a:endParaRPr lang="en-US"/>
        </a:p>
      </dgm:t>
    </dgm:pt>
    <dgm:pt modelId="{3D7F35C1-655B-4378-A58C-7FC33E9155FC}" type="sibTrans" cxnId="{A9EFB56B-36A9-4FFB-B2BC-7D4CF3ECE30F}">
      <dgm:prSet/>
      <dgm:spPr/>
      <dgm:t>
        <a:bodyPr/>
        <a:lstStyle/>
        <a:p>
          <a:endParaRPr lang="en-US"/>
        </a:p>
      </dgm:t>
    </dgm:pt>
    <dgm:pt modelId="{54E8008E-7D3E-4883-8EBE-D87E0877807C}" type="pres">
      <dgm:prSet presAssocID="{3DF1E089-CF6F-4FF0-807D-D17023D543BD}" presName="linear" presStyleCnt="0">
        <dgm:presLayoutVars>
          <dgm:dir/>
          <dgm:animLvl val="lvl"/>
          <dgm:resizeHandles val="exact"/>
        </dgm:presLayoutVars>
      </dgm:prSet>
      <dgm:spPr/>
    </dgm:pt>
    <dgm:pt modelId="{7CD28950-AD21-47DE-89AF-23A326C71512}" type="pres">
      <dgm:prSet presAssocID="{32156E23-640F-477B-AB75-99CFFA7A0F6A}" presName="parentLin" presStyleCnt="0"/>
      <dgm:spPr/>
    </dgm:pt>
    <dgm:pt modelId="{82B2B7D3-DEDE-4336-A1B9-31264475E41B}" type="pres">
      <dgm:prSet presAssocID="{32156E23-640F-477B-AB75-99CFFA7A0F6A}" presName="parentLeftMargin" presStyleLbl="node1" presStyleIdx="0" presStyleCnt="1"/>
      <dgm:spPr/>
    </dgm:pt>
    <dgm:pt modelId="{65C82877-B71D-46EE-85C8-DCABDBE9A9BA}" type="pres">
      <dgm:prSet presAssocID="{32156E23-640F-477B-AB75-99CFFA7A0F6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75E82E2-BC95-4B81-82CB-E1EE3D2D8D00}" type="pres">
      <dgm:prSet presAssocID="{32156E23-640F-477B-AB75-99CFFA7A0F6A}" presName="negativeSpace" presStyleCnt="0"/>
      <dgm:spPr/>
    </dgm:pt>
    <dgm:pt modelId="{E764A403-6C6F-4A33-944E-02E80A86EAD8}" type="pres">
      <dgm:prSet presAssocID="{32156E23-640F-477B-AB75-99CFFA7A0F6A}" presName="childText" presStyleLbl="conFgAcc1" presStyleIdx="0" presStyleCnt="1" custScaleY="106948">
        <dgm:presLayoutVars>
          <dgm:bulletEnabled val="1"/>
        </dgm:presLayoutVars>
      </dgm:prSet>
      <dgm:spPr/>
    </dgm:pt>
  </dgm:ptLst>
  <dgm:cxnLst>
    <dgm:cxn modelId="{3E318209-D0E3-4C3E-A424-5C72B5B329B5}" type="presOf" srcId="{3DF1E089-CF6F-4FF0-807D-D17023D543BD}" destId="{54E8008E-7D3E-4883-8EBE-D87E0877807C}" srcOrd="0" destOrd="0" presId="urn:microsoft.com/office/officeart/2005/8/layout/list1"/>
    <dgm:cxn modelId="{29229411-057F-4FF9-926B-C873E5AFFD6F}" type="presOf" srcId="{D991B434-398B-4FF4-A089-3B752148B2F2}" destId="{E764A403-6C6F-4A33-944E-02E80A86EAD8}" srcOrd="0" destOrd="3" presId="urn:microsoft.com/office/officeart/2005/8/layout/list1"/>
    <dgm:cxn modelId="{2471102C-6F0A-43A9-A828-2D383C665C03}" srcId="{3DF1E089-CF6F-4FF0-807D-D17023D543BD}" destId="{32156E23-640F-477B-AB75-99CFFA7A0F6A}" srcOrd="0" destOrd="0" parTransId="{9696D4A9-9D3B-4FEE-8E47-754FDE57401F}" sibTransId="{3C6B7FA4-BC94-4730-8EA2-89A0D1F67E1A}"/>
    <dgm:cxn modelId="{C5811C3E-C398-4D67-BB9F-A24936621946}" srcId="{32156E23-640F-477B-AB75-99CFFA7A0F6A}" destId="{5F7B7516-65D9-47EA-B737-5B0E27659E88}" srcOrd="2" destOrd="0" parTransId="{C03ABF43-8869-45E3-AFF6-E5344312F82F}" sibTransId="{DF0582F5-F5A3-4743-B8A4-2D971904486A}"/>
    <dgm:cxn modelId="{912C075D-E640-4F27-AFFC-F6EFFAC197A9}" type="presOf" srcId="{32156E23-640F-477B-AB75-99CFFA7A0F6A}" destId="{82B2B7D3-DEDE-4336-A1B9-31264475E41B}" srcOrd="0" destOrd="0" presId="urn:microsoft.com/office/officeart/2005/8/layout/list1"/>
    <dgm:cxn modelId="{A0880F67-4AB5-4899-AB6A-252ADAB4CCE0}" type="presOf" srcId="{2F7BCDB7-7FB9-4C25-A7FD-9C14B6B748C0}" destId="{E764A403-6C6F-4A33-944E-02E80A86EAD8}" srcOrd="0" destOrd="4" presId="urn:microsoft.com/office/officeart/2005/8/layout/list1"/>
    <dgm:cxn modelId="{A9EFB56B-36A9-4FFB-B2BC-7D4CF3ECE30F}" srcId="{32156E23-640F-477B-AB75-99CFFA7A0F6A}" destId="{2F7BCDB7-7FB9-4C25-A7FD-9C14B6B748C0}" srcOrd="4" destOrd="0" parTransId="{C1F8A881-F517-4902-B0F3-8AEA477BD915}" sibTransId="{3D7F35C1-655B-4378-A58C-7FC33E9155FC}"/>
    <dgm:cxn modelId="{31AA5171-BF68-400A-96C2-FBBF57B520CA}" srcId="{32156E23-640F-477B-AB75-99CFFA7A0F6A}" destId="{D991B434-398B-4FF4-A089-3B752148B2F2}" srcOrd="3" destOrd="0" parTransId="{1CE7A115-2428-4B21-9FF3-CA3867334760}" sibTransId="{EAF02FBE-AE84-459F-AA7B-B39D73557899}"/>
    <dgm:cxn modelId="{D2CD2574-1473-4B41-B116-1E2C30C2C49C}" type="presOf" srcId="{5F7B7516-65D9-47EA-B737-5B0E27659E88}" destId="{E764A403-6C6F-4A33-944E-02E80A86EAD8}" srcOrd="0" destOrd="2" presId="urn:microsoft.com/office/officeart/2005/8/layout/list1"/>
    <dgm:cxn modelId="{5438AB92-91E4-46A6-938F-E3C96C933C9D}" type="presOf" srcId="{32156E23-640F-477B-AB75-99CFFA7A0F6A}" destId="{65C82877-B71D-46EE-85C8-DCABDBE9A9BA}" srcOrd="1" destOrd="0" presId="urn:microsoft.com/office/officeart/2005/8/layout/list1"/>
    <dgm:cxn modelId="{D5F2B3A8-9874-42FD-A9B7-4EDF29DE6873}" srcId="{32156E23-640F-477B-AB75-99CFFA7A0F6A}" destId="{EBD8C367-118D-415E-BC5C-6DF58E2DC168}" srcOrd="0" destOrd="0" parTransId="{82F45AC8-546A-4195-A0B9-041498C660CE}" sibTransId="{DD012264-7B47-48B0-9383-6525ECD9986A}"/>
    <dgm:cxn modelId="{FADB5BAB-4763-4B1F-B292-3013FD4DB009}" type="presOf" srcId="{EBD8C367-118D-415E-BC5C-6DF58E2DC168}" destId="{E764A403-6C6F-4A33-944E-02E80A86EAD8}" srcOrd="0" destOrd="0" presId="urn:microsoft.com/office/officeart/2005/8/layout/list1"/>
    <dgm:cxn modelId="{41675BEB-398D-4CF4-AC67-3E767CCECC0A}" srcId="{32156E23-640F-477B-AB75-99CFFA7A0F6A}" destId="{17C813EE-BFF1-4118-8555-35200BFD4796}" srcOrd="1" destOrd="0" parTransId="{99D52E89-D541-45BD-9441-3A663F813F4E}" sibTransId="{BA7BBF21-6DFD-4F5C-935D-7C5ACE747476}"/>
    <dgm:cxn modelId="{504D85FB-E57B-4ED8-913F-BB09DD19C998}" type="presOf" srcId="{17C813EE-BFF1-4118-8555-35200BFD4796}" destId="{E764A403-6C6F-4A33-944E-02E80A86EAD8}" srcOrd="0" destOrd="1" presId="urn:microsoft.com/office/officeart/2005/8/layout/list1"/>
    <dgm:cxn modelId="{E08C006D-B8EF-451E-847E-3AE6B41D9FC9}" type="presParOf" srcId="{54E8008E-7D3E-4883-8EBE-D87E0877807C}" destId="{7CD28950-AD21-47DE-89AF-23A326C71512}" srcOrd="0" destOrd="0" presId="urn:microsoft.com/office/officeart/2005/8/layout/list1"/>
    <dgm:cxn modelId="{D2014397-2793-428E-B877-CE378ECCB416}" type="presParOf" srcId="{7CD28950-AD21-47DE-89AF-23A326C71512}" destId="{82B2B7D3-DEDE-4336-A1B9-31264475E41B}" srcOrd="0" destOrd="0" presId="urn:microsoft.com/office/officeart/2005/8/layout/list1"/>
    <dgm:cxn modelId="{FDAC25CD-7086-474B-88F0-579FB8EC16C8}" type="presParOf" srcId="{7CD28950-AD21-47DE-89AF-23A326C71512}" destId="{65C82877-B71D-46EE-85C8-DCABDBE9A9BA}" srcOrd="1" destOrd="0" presId="urn:microsoft.com/office/officeart/2005/8/layout/list1"/>
    <dgm:cxn modelId="{00F34AD4-DC1E-4B8B-BFD8-E4C39DAE2428}" type="presParOf" srcId="{54E8008E-7D3E-4883-8EBE-D87E0877807C}" destId="{275E82E2-BC95-4B81-82CB-E1EE3D2D8D00}" srcOrd="1" destOrd="0" presId="urn:microsoft.com/office/officeart/2005/8/layout/list1"/>
    <dgm:cxn modelId="{E815156F-96A1-4ED6-9B71-3B086305B0B1}" type="presParOf" srcId="{54E8008E-7D3E-4883-8EBE-D87E0877807C}" destId="{E764A403-6C6F-4A33-944E-02E80A86EAD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C23A3-5FAA-4D6A-9955-B9C6CA672C34}">
      <dsp:nvSpPr>
        <dsp:cNvPr id="0" name=""/>
        <dsp:cNvSpPr/>
      </dsp:nvSpPr>
      <dsp:spPr>
        <a:xfrm>
          <a:off x="0" y="438443"/>
          <a:ext cx="4697730" cy="302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499872" rIns="3645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水汽压 </a:t>
          </a:r>
          <a:r>
            <a:rPr lang="en-US" sz="2400" kern="1200" dirty="0"/>
            <a:t>vapor pressure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饱和水汽压 </a:t>
          </a:r>
          <a:r>
            <a:rPr lang="en-US" altLang="zh-CN" sz="2400" kern="1200" dirty="0"/>
            <a:t>saturated vapor pressure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比湿 </a:t>
          </a:r>
          <a:r>
            <a:rPr lang="en-US" sz="2400" kern="1200" dirty="0"/>
            <a:t>specific humidity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混合率 </a:t>
          </a:r>
          <a:r>
            <a:rPr lang="en-US" sz="2400" kern="1200"/>
            <a:t>mixing ratio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相对湿度 </a:t>
          </a:r>
          <a:r>
            <a:rPr lang="en-US" sz="2400" kern="1200" dirty="0"/>
            <a:t>relative humidity</a:t>
          </a:r>
        </a:p>
      </dsp:txBody>
      <dsp:txXfrm>
        <a:off x="0" y="438443"/>
        <a:ext cx="4697730" cy="3024000"/>
      </dsp:txXfrm>
    </dsp:sp>
    <dsp:sp modelId="{4AAE2B33-936D-4C71-981C-40B762E71EC1}">
      <dsp:nvSpPr>
        <dsp:cNvPr id="0" name=""/>
        <dsp:cNvSpPr/>
      </dsp:nvSpPr>
      <dsp:spPr>
        <a:xfrm>
          <a:off x="234886" y="84203"/>
          <a:ext cx="3288411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表征变量：</a:t>
          </a:r>
          <a:endParaRPr lang="en-US" sz="2400" kern="1200"/>
        </a:p>
      </dsp:txBody>
      <dsp:txXfrm>
        <a:off x="269471" y="118788"/>
        <a:ext cx="3219241" cy="639310"/>
      </dsp:txXfrm>
    </dsp:sp>
    <dsp:sp modelId="{D126E3A0-E458-40EC-8F2B-47DA3E70FDFC}">
      <dsp:nvSpPr>
        <dsp:cNvPr id="0" name=""/>
        <dsp:cNvSpPr/>
      </dsp:nvSpPr>
      <dsp:spPr>
        <a:xfrm>
          <a:off x="0" y="3946283"/>
          <a:ext cx="4697730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499872" rIns="3645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云和雨反射短波辐射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水汽吸收长波辐射</a:t>
          </a:r>
          <a:endParaRPr lang="en-US" sz="2400" kern="1200" dirty="0"/>
        </a:p>
      </dsp:txBody>
      <dsp:txXfrm>
        <a:off x="0" y="3946283"/>
        <a:ext cx="4697730" cy="1474200"/>
      </dsp:txXfrm>
    </dsp:sp>
    <dsp:sp modelId="{32E00540-50EE-4415-AD3C-20CE2AAE5CC9}">
      <dsp:nvSpPr>
        <dsp:cNvPr id="0" name=""/>
        <dsp:cNvSpPr/>
      </dsp:nvSpPr>
      <dsp:spPr>
        <a:xfrm>
          <a:off x="234886" y="3592044"/>
          <a:ext cx="3288411" cy="7084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/>
            <a:t>重要的温室气体</a:t>
          </a:r>
          <a:endParaRPr lang="en-US" sz="2400" kern="1200" dirty="0"/>
        </a:p>
      </dsp:txBody>
      <dsp:txXfrm>
        <a:off x="269471" y="3626629"/>
        <a:ext cx="3219241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4A403-6C6F-4A33-944E-02E80A86EAD8}">
      <dsp:nvSpPr>
        <dsp:cNvPr id="0" name=""/>
        <dsp:cNvSpPr/>
      </dsp:nvSpPr>
      <dsp:spPr>
        <a:xfrm>
          <a:off x="0" y="254591"/>
          <a:ext cx="6868034" cy="23177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036" tIns="333248" rIns="53303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不考虑大气的辐射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关注大气对太阳短波辐射的吸收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忽略对太阳辐射的散射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大气只反射和吸收太阳辐射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忽略地球曲率</a:t>
          </a:r>
          <a:endParaRPr lang="en-US" sz="2000" kern="1200" dirty="0"/>
        </a:p>
      </dsp:txBody>
      <dsp:txXfrm>
        <a:off x="0" y="254591"/>
        <a:ext cx="6868034" cy="2317777"/>
      </dsp:txXfrm>
    </dsp:sp>
    <dsp:sp modelId="{65C82877-B71D-46EE-85C8-DCABDBE9A9BA}">
      <dsp:nvSpPr>
        <dsp:cNvPr id="0" name=""/>
        <dsp:cNvSpPr/>
      </dsp:nvSpPr>
      <dsp:spPr>
        <a:xfrm>
          <a:off x="343401" y="18431"/>
          <a:ext cx="480762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717" tIns="0" rIns="18171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/>
            <a:t>假设</a:t>
          </a:r>
          <a:r>
            <a:rPr lang="en-US" sz="2400" kern="1200" dirty="0"/>
            <a:t>/</a:t>
          </a:r>
          <a:r>
            <a:rPr lang="zh-CN" sz="2400" kern="1200" dirty="0"/>
            <a:t>简化：</a:t>
          </a:r>
          <a:endParaRPr lang="en-US" sz="2400" kern="1200" dirty="0"/>
        </a:p>
      </dsp:txBody>
      <dsp:txXfrm>
        <a:off x="366458" y="41488"/>
        <a:ext cx="476150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55885-46F6-4B04-94B8-18C71A104483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C52C1-9E2B-41C1-80FA-1AE7B077F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3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0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4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5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46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8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5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5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4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42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2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7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76004-E750-42A5-85C1-C7284AF8A4E2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9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98460" y="1783959"/>
            <a:ext cx="3065480" cy="2178441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4700" dirty="0">
                <a:latin typeface="+mn-lt"/>
              </a:rPr>
              <a:t>重点内容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地球卫星图">
            <a:extLst>
              <a:ext uri="{FF2B5EF4-FFF2-40B4-BE49-F238E27FC236}">
                <a16:creationId xmlns:a16="http://schemas.microsoft.com/office/drawing/2014/main" id="{BD6445DE-860A-48CF-B4B9-0C03183FA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0" r="2251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9909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D5887E3-5DC3-47DB-BEB5-0343F2D0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31" y="1975896"/>
            <a:ext cx="7535537" cy="36851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位温</a:t>
            </a:r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5884259-F5B5-4D94-B358-DE0D425883E2}"/>
              </a:ext>
            </a:extLst>
          </p:cNvPr>
          <p:cNvCxnSpPr>
            <a:cxnSpLocks/>
          </p:cNvCxnSpPr>
          <p:nvPr/>
        </p:nvCxnSpPr>
        <p:spPr>
          <a:xfrm>
            <a:off x="1540925" y="2248959"/>
            <a:ext cx="17441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439B16B-49ED-454E-A097-4659B6FD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609" y="5573212"/>
            <a:ext cx="4428781" cy="859316"/>
          </a:xfrm>
          <a:prstGeom prst="rect">
            <a:avLst/>
          </a:prstGeom>
        </p:spPr>
      </p:pic>
      <p:sp>
        <p:nvSpPr>
          <p:cNvPr id="13" name="思想气泡: 云 12">
            <a:extLst>
              <a:ext uri="{FF2B5EF4-FFF2-40B4-BE49-F238E27FC236}">
                <a16:creationId xmlns:a16="http://schemas.microsoft.com/office/drawing/2014/main" id="{C43A88C1-48A1-4F8B-8825-6D520861A533}"/>
              </a:ext>
            </a:extLst>
          </p:cNvPr>
          <p:cNvSpPr/>
          <p:nvPr/>
        </p:nvSpPr>
        <p:spPr>
          <a:xfrm>
            <a:off x="2700249" y="365126"/>
            <a:ext cx="4225483" cy="1550424"/>
          </a:xfrm>
          <a:prstGeom prst="cloudCallout">
            <a:avLst>
              <a:gd name="adj1" fmla="val -70462"/>
              <a:gd name="adj2" fmla="val -3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为什么需要位温这个概念？</a:t>
            </a:r>
            <a:endParaRPr lang="en-US" altLang="zh-CN" dirty="0"/>
          </a:p>
          <a:p>
            <a:r>
              <a:rPr lang="zh-CN" altLang="en-US" dirty="0"/>
              <a:t>现场温度不香吗？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静力稳定度和绝热递减率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57A6D2-4FD6-4EAC-A535-08C120A1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15" y="1520535"/>
            <a:ext cx="7513504" cy="47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4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湿过程和相当位温</a:t>
            </a:r>
            <a:endParaRPr lang="en-US" dirty="0"/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15F73DAB-1E32-476D-8BDC-6A5EC3AD73D8}"/>
              </a:ext>
            </a:extLst>
          </p:cNvPr>
          <p:cNvSpPr/>
          <p:nvPr/>
        </p:nvSpPr>
        <p:spPr>
          <a:xfrm>
            <a:off x="1320184" y="1556844"/>
            <a:ext cx="3455629" cy="1550424"/>
          </a:xfrm>
          <a:prstGeom prst="cloudCallout">
            <a:avLst>
              <a:gd name="adj1" fmla="val -26115"/>
              <a:gd name="adj2" fmla="val -653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什么是“湿”，什么是“干”？</a:t>
            </a:r>
            <a:endParaRPr lang="en-US" altLang="zh-CN" dirty="0"/>
          </a:p>
          <a:p>
            <a:r>
              <a:rPr lang="zh-CN" altLang="en-US" dirty="0"/>
              <a:t>海里是不是湿到不行？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54EB7D-A225-4BE1-9E72-D5F112C7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99" y="3320553"/>
            <a:ext cx="7447402" cy="317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湿过程和相当位温</a:t>
            </a:r>
            <a:endParaRPr lang="en-US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C696E94-EE44-4CAD-9F31-55F71A62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9" t="24652" r="927" b="1111"/>
          <a:stretch/>
        </p:blipFill>
        <p:spPr>
          <a:xfrm>
            <a:off x="1507067" y="1597555"/>
            <a:ext cx="5596467" cy="5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0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湿过程和相当位温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F880EB-5938-45D0-BE5B-E7D3DBA5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09" y="1407710"/>
            <a:ext cx="6257581" cy="2467778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C62EFE0-E0AB-4C75-86CB-ED891A8E5E70}"/>
              </a:ext>
            </a:extLst>
          </p:cNvPr>
          <p:cNvCxnSpPr>
            <a:cxnSpLocks/>
          </p:cNvCxnSpPr>
          <p:nvPr/>
        </p:nvCxnSpPr>
        <p:spPr>
          <a:xfrm>
            <a:off x="5655734" y="3400429"/>
            <a:ext cx="1947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27F6528-D59B-43B7-A9BA-8FC107AE82DC}"/>
              </a:ext>
            </a:extLst>
          </p:cNvPr>
          <p:cNvCxnSpPr>
            <a:cxnSpLocks/>
          </p:cNvCxnSpPr>
          <p:nvPr/>
        </p:nvCxnSpPr>
        <p:spPr>
          <a:xfrm>
            <a:off x="5909735" y="3857633"/>
            <a:ext cx="14393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B351C74-0FB0-495D-A146-A54B9A10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43" y="4160706"/>
            <a:ext cx="6213513" cy="974993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32D0C91-8878-4D7D-9F15-4B09A65A7A46}"/>
              </a:ext>
            </a:extLst>
          </p:cNvPr>
          <p:cNvCxnSpPr>
            <a:cxnSpLocks/>
          </p:cNvCxnSpPr>
          <p:nvPr/>
        </p:nvCxnSpPr>
        <p:spPr>
          <a:xfrm>
            <a:off x="2633127" y="4628107"/>
            <a:ext cx="49699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039517A-5122-4E9F-B2B9-E7303F86D746}"/>
              </a:ext>
            </a:extLst>
          </p:cNvPr>
          <p:cNvCxnSpPr>
            <a:cxnSpLocks/>
          </p:cNvCxnSpPr>
          <p:nvPr/>
        </p:nvCxnSpPr>
        <p:spPr>
          <a:xfrm>
            <a:off x="4038597" y="4839771"/>
            <a:ext cx="14393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思想气泡: 云 15">
            <a:extLst>
              <a:ext uri="{FF2B5EF4-FFF2-40B4-BE49-F238E27FC236}">
                <a16:creationId xmlns:a16="http://schemas.microsoft.com/office/drawing/2014/main" id="{5534BAA4-6CFF-4A7C-82A3-9A7A92485D6E}"/>
              </a:ext>
            </a:extLst>
          </p:cNvPr>
          <p:cNvSpPr/>
          <p:nvPr/>
        </p:nvSpPr>
        <p:spPr>
          <a:xfrm>
            <a:off x="2747121" y="5255027"/>
            <a:ext cx="4728945" cy="1230443"/>
          </a:xfrm>
          <a:prstGeom prst="cloudCallout">
            <a:avLst>
              <a:gd name="adj1" fmla="val -26115"/>
              <a:gd name="adj2" fmla="val -653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大气的热量来自于哪里？</a:t>
            </a:r>
            <a:endParaRPr lang="en-US" altLang="zh-CN" dirty="0"/>
          </a:p>
          <a:p>
            <a:r>
              <a:rPr lang="zh-CN" altLang="en-US" dirty="0"/>
              <a:t>大气顶、大气中间、大气底？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02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3466213"/>
          </a:xfrm>
        </p:spPr>
        <p:txBody>
          <a:bodyPr anchor="b">
            <a:normAutofit fontScale="90000"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第二章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 dirty="0">
                <a:solidFill>
                  <a:srgbClr val="FFFFFF"/>
                </a:solidFill>
              </a:rPr>
              <a:t>全球能量平衡</a:t>
            </a:r>
          </a:p>
        </p:txBody>
      </p:sp>
    </p:spTree>
    <p:extLst>
      <p:ext uri="{BB962C8B-B14F-4D97-AF65-F5344CB8AC3E}">
        <p14:creationId xmlns:p14="http://schemas.microsoft.com/office/powerpoint/2010/main" val="1447287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热量传播的三种方式</a:t>
            </a:r>
            <a:endParaRPr lang="en-US" dirty="0"/>
          </a:p>
        </p:txBody>
      </p:sp>
      <p:pic>
        <p:nvPicPr>
          <p:cNvPr id="5" name="Picture 2" descr="Image result for heat conduction">
            <a:extLst>
              <a:ext uri="{FF2B5EF4-FFF2-40B4-BE49-F238E27FC236}">
                <a16:creationId xmlns:a16="http://schemas.microsoft.com/office/drawing/2014/main" id="{AFB97C60-C738-49B3-AEA4-462019AE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54" y="1244428"/>
            <a:ext cx="4909385" cy="348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914B40-AF44-4790-A491-20D4E174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17" y="4745723"/>
            <a:ext cx="7293166" cy="195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黑体辐射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Stefan-Boltzmann’s law</a:t>
            </a:r>
          </a:p>
          <a:p>
            <a:pPr marL="0" indent="0" algn="ctr">
              <a:buNone/>
            </a:pPr>
            <a:r>
              <a:rPr lang="en-US" sz="2800" dirty="0"/>
              <a:t>Q = cT</a:t>
            </a:r>
            <a:r>
              <a:rPr lang="en-US" sz="2800" baseline="30000" dirty="0"/>
              <a:t>4</a:t>
            </a:r>
            <a:r>
              <a:rPr lang="en-US" sz="2800" dirty="0"/>
              <a:t>     </a:t>
            </a:r>
          </a:p>
          <a:p>
            <a:pPr marL="347472" indent="0">
              <a:buNone/>
            </a:pPr>
            <a:r>
              <a:rPr lang="en-US" sz="2800" dirty="0"/>
              <a:t>T: K</a:t>
            </a:r>
          </a:p>
          <a:p>
            <a:pPr marL="347472" indent="0">
              <a:buNone/>
            </a:pPr>
            <a:r>
              <a:rPr lang="en-US" sz="2800" dirty="0"/>
              <a:t>c:  Stefan-Boltzmann constant, 5.67x10</a:t>
            </a:r>
            <a:r>
              <a:rPr lang="en-US" sz="2800" baseline="30000" dirty="0"/>
              <a:t>-8</a:t>
            </a:r>
            <a:r>
              <a:rPr lang="en-US" sz="2800" dirty="0"/>
              <a:t> W m</a:t>
            </a:r>
            <a:r>
              <a:rPr lang="en-US" sz="2800" baseline="30000" dirty="0"/>
              <a:t>-2</a:t>
            </a:r>
            <a:r>
              <a:rPr lang="en-US" sz="2800" dirty="0"/>
              <a:t> K</a:t>
            </a:r>
            <a:r>
              <a:rPr lang="en-US" sz="2800" baseline="30000" dirty="0"/>
              <a:t>-4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Wien’s law</a:t>
            </a:r>
          </a:p>
          <a:p>
            <a:pPr marL="0" indent="0" algn="ctr">
              <a:buNone/>
            </a:pPr>
            <a:r>
              <a:rPr lang="en-US" sz="2800" dirty="0" err="1">
                <a:latin typeface="Symbol" pitchFamily="18" charset="2"/>
              </a:rPr>
              <a:t>l</a:t>
            </a:r>
            <a:r>
              <a:rPr lang="en-US" sz="2800" baseline="-25000" dirty="0" err="1"/>
              <a:t>max</a:t>
            </a:r>
            <a:r>
              <a:rPr lang="en-US" sz="2800" dirty="0"/>
              <a:t>=c’/K  </a:t>
            </a:r>
          </a:p>
          <a:p>
            <a:pPr marL="347472" indent="0">
              <a:buNone/>
            </a:pPr>
            <a:r>
              <a:rPr lang="en-US" sz="2800" dirty="0"/>
              <a:t>c’:    2.9x10</a:t>
            </a:r>
            <a:r>
              <a:rPr lang="en-US" sz="2800" baseline="30000" dirty="0"/>
              <a:t>6</a:t>
            </a:r>
            <a:r>
              <a:rPr lang="en-US" sz="2800" dirty="0"/>
              <a:t> K nm</a:t>
            </a:r>
          </a:p>
          <a:p>
            <a:pPr marL="347472" indent="0">
              <a:buNone/>
            </a:pPr>
            <a:r>
              <a:rPr lang="en-US" sz="2800" dirty="0" err="1">
                <a:latin typeface="Symbol" pitchFamily="18" charset="2"/>
              </a:rPr>
              <a:t>l</a:t>
            </a:r>
            <a:r>
              <a:rPr lang="en-US" sz="2800" baseline="-25000" dirty="0" err="1"/>
              <a:t>max</a:t>
            </a:r>
            <a:r>
              <a:rPr lang="en-US" sz="2800" dirty="0"/>
              <a:t>: wavelength of max transmission</a:t>
            </a:r>
          </a:p>
          <a:p>
            <a:endParaRPr lang="en-US" sz="2800" dirty="0"/>
          </a:p>
          <a:p>
            <a:r>
              <a:rPr lang="en-US" sz="2800" dirty="0"/>
              <a:t>Assumption: black body</a:t>
            </a:r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7" name="组合 6"/>
          <p:cNvGrpSpPr/>
          <p:nvPr/>
        </p:nvGrpSpPr>
        <p:grpSpPr>
          <a:xfrm>
            <a:off x="6372200" y="908720"/>
            <a:ext cx="2749550" cy="2511425"/>
            <a:chOff x="785813" y="1392238"/>
            <a:chExt cx="2749550" cy="2511425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785813" y="1392238"/>
              <a:ext cx="2749550" cy="2511425"/>
            </a:xfrm>
            <a:prstGeom prst="ellipse">
              <a:avLst/>
            </a:prstGeom>
            <a:gradFill rotWithShape="1">
              <a:gsLst>
                <a:gs pos="0">
                  <a:srgbClr val="FF5050"/>
                </a:gs>
                <a:gs pos="100000">
                  <a:srgbClr val="762525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1843332" y="2327867"/>
              <a:ext cx="687388" cy="640167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1955967" y="2358108"/>
              <a:ext cx="294992" cy="377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r>
                <a:rPr lang="en-US" sz="3200" dirty="0">
                  <a:solidFill>
                    <a:srgbClr val="FF0000"/>
                  </a:solidFill>
                </a:rPr>
                <a:t>T</a:t>
              </a:r>
            </a:p>
          </p:txBody>
        </p:sp>
      </p:grpSp>
      <p:sp>
        <p:nvSpPr>
          <p:cNvPr id="8" name="Freeform 8"/>
          <p:cNvSpPr>
            <a:spLocks/>
          </p:cNvSpPr>
          <p:nvPr/>
        </p:nvSpPr>
        <p:spPr bwMode="auto">
          <a:xfrm>
            <a:off x="5651053" y="4653680"/>
            <a:ext cx="3352800" cy="1682750"/>
          </a:xfrm>
          <a:custGeom>
            <a:avLst/>
            <a:gdLst>
              <a:gd name="T0" fmla="*/ 0 w 2173840"/>
              <a:gd name="T1" fmla="*/ 9760876 h 1084297"/>
              <a:gd name="T2" fmla="*/ 4188828 w 2173840"/>
              <a:gd name="T3" fmla="*/ 464198 h 1084297"/>
              <a:gd name="T4" fmla="*/ 11335656 w 2173840"/>
              <a:gd name="T5" fmla="*/ 6975658 h 1084297"/>
              <a:gd name="T6" fmla="*/ 18972641 w 2173840"/>
              <a:gd name="T7" fmla="*/ 9720769 h 1084297"/>
              <a:gd name="T8" fmla="*/ 0 60000 65536"/>
              <a:gd name="T9" fmla="*/ 0 60000 65536"/>
              <a:gd name="T10" fmla="*/ 0 60000 65536"/>
              <a:gd name="T11" fmla="*/ 0 60000 65536"/>
              <a:gd name="T12" fmla="*/ 0 w 2173840"/>
              <a:gd name="T13" fmla="*/ 0 h 1084297"/>
              <a:gd name="T14" fmla="*/ 2173840 w 2173840"/>
              <a:gd name="T15" fmla="*/ 1084297 h 10842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73840" h="1084297">
                <a:moveTo>
                  <a:pt x="0" y="1084297"/>
                </a:moveTo>
                <a:cubicBezTo>
                  <a:pt x="136477" y="614586"/>
                  <a:pt x="263477" y="103132"/>
                  <a:pt x="479946" y="51566"/>
                </a:cubicBezTo>
                <a:cubicBezTo>
                  <a:pt x="696415" y="0"/>
                  <a:pt x="1016496" y="603519"/>
                  <a:pt x="1298812" y="774898"/>
                </a:cubicBezTo>
                <a:cubicBezTo>
                  <a:pt x="1581128" y="946277"/>
                  <a:pt x="2021440" y="1025251"/>
                  <a:pt x="2173840" y="1079842"/>
                </a:cubicBezTo>
              </a:path>
            </a:pathLst>
          </a:cu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5436096" y="4434604"/>
            <a:ext cx="3876675" cy="1911350"/>
          </a:xfrm>
          <a:custGeom>
            <a:avLst/>
            <a:gdLst>
              <a:gd name="T0" fmla="*/ 0 w 3875964"/>
              <a:gd name="T1" fmla="*/ 0 h 1910687"/>
              <a:gd name="T2" fmla="*/ 0 w 3875964"/>
              <a:gd name="T3" fmla="*/ 1913340 h 1910687"/>
              <a:gd name="T4" fmla="*/ 3878807 w 3875964"/>
              <a:gd name="T5" fmla="*/ 1913340 h 1910687"/>
              <a:gd name="T6" fmla="*/ 3878807 w 3875964"/>
              <a:gd name="T7" fmla="*/ 1913340 h 1910687"/>
              <a:gd name="T8" fmla="*/ 0 60000 65536"/>
              <a:gd name="T9" fmla="*/ 0 60000 65536"/>
              <a:gd name="T10" fmla="*/ 0 60000 65536"/>
              <a:gd name="T11" fmla="*/ 0 60000 65536"/>
              <a:gd name="T12" fmla="*/ 0 w 3875964"/>
              <a:gd name="T13" fmla="*/ 0 h 1910687"/>
              <a:gd name="T14" fmla="*/ 3875964 w 3875964"/>
              <a:gd name="T15" fmla="*/ 1910687 h 19106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5964" h="1910687">
                <a:moveTo>
                  <a:pt x="0" y="0"/>
                </a:moveTo>
                <a:lnTo>
                  <a:pt x="0" y="1910687"/>
                </a:lnTo>
                <a:lnTo>
                  <a:pt x="3875964" y="191068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8766786" y="6275535"/>
            <a:ext cx="382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dirty="0">
                <a:latin typeface="Symbol" pitchFamily="18" charset="2"/>
              </a:rPr>
              <a:t>l</a:t>
            </a:r>
            <a:endParaRPr lang="en-US" sz="2800" dirty="0"/>
          </a:p>
        </p:txBody>
      </p:sp>
      <p:cxnSp>
        <p:nvCxnSpPr>
          <p:cNvPr id="11" name="Straight Connector 13"/>
          <p:cNvCxnSpPr>
            <a:cxnSpLocks noChangeShapeType="1"/>
          </p:cNvCxnSpPr>
          <p:nvPr/>
        </p:nvCxnSpPr>
        <p:spPr bwMode="auto">
          <a:xfrm rot="5400000">
            <a:off x="5612953" y="5707781"/>
            <a:ext cx="16002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5403287" y="4177331"/>
            <a:ext cx="371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sz="3200" i="1" dirty="0">
                <a:latin typeface="Cambria" pitchFamily="18" charset="0"/>
              </a:rPr>
              <a:t>e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6156176" y="6255716"/>
            <a:ext cx="9382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>
                <a:latin typeface="Symbol" pitchFamily="18" charset="2"/>
              </a:rPr>
              <a:t>l</a:t>
            </a:r>
            <a:r>
              <a:rPr lang="en-US" sz="2800" baseline="-25000" dirty="0" err="1"/>
              <a:t>max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267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温室效应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24A85D-6A02-466E-B6D5-1B0DCBFA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7" y="1279417"/>
            <a:ext cx="7149885" cy="1994115"/>
          </a:xfrm>
          <a:prstGeom prst="rect">
            <a:avLst/>
          </a:prstGeom>
        </p:spPr>
      </p:pic>
      <p:pic>
        <p:nvPicPr>
          <p:cNvPr id="1026" name="Picture 2" descr="Image result for green house">
            <a:extLst>
              <a:ext uri="{FF2B5EF4-FFF2-40B4-BE49-F238E27FC236}">
                <a16:creationId xmlns:a16="http://schemas.microsoft.com/office/drawing/2014/main" id="{C6976A04-D905-422C-8BF9-93A4FCCA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6" y="57150"/>
            <a:ext cx="3071814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AE852E-AA12-4DC3-9A7B-94FB3B09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57" y="3196848"/>
            <a:ext cx="4711485" cy="5786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2A6511-C422-462D-9B0F-8B484BEB2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54" y="3732615"/>
            <a:ext cx="7087892" cy="3037668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3BA7213-C80F-42BC-8672-61A3265AF344}"/>
              </a:ext>
            </a:extLst>
          </p:cNvPr>
          <p:cNvCxnSpPr>
            <a:cxnSpLocks/>
          </p:cNvCxnSpPr>
          <p:nvPr/>
        </p:nvCxnSpPr>
        <p:spPr>
          <a:xfrm>
            <a:off x="3491440" y="6249459"/>
            <a:ext cx="44721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C896F16-0132-4FEF-B155-CC57E88290B0}"/>
              </a:ext>
            </a:extLst>
          </p:cNvPr>
          <p:cNvCxnSpPr>
            <a:cxnSpLocks/>
          </p:cNvCxnSpPr>
          <p:nvPr/>
        </p:nvCxnSpPr>
        <p:spPr>
          <a:xfrm>
            <a:off x="959897" y="6511929"/>
            <a:ext cx="41709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375FB86A-016C-4A77-9492-BEC4E1C67731}"/>
              </a:ext>
            </a:extLst>
          </p:cNvPr>
          <p:cNvSpPr/>
          <p:nvPr/>
        </p:nvSpPr>
        <p:spPr>
          <a:xfrm>
            <a:off x="6426198" y="4561287"/>
            <a:ext cx="2650066" cy="1380324"/>
          </a:xfrm>
          <a:prstGeom prst="cloudCallout">
            <a:avLst>
              <a:gd name="adj1" fmla="val -40969"/>
              <a:gd name="adj2" fmla="val 895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讨论：</a:t>
            </a:r>
            <a:endParaRPr lang="en-US" altLang="zh-CN" sz="2000" dirty="0"/>
          </a:p>
          <a:p>
            <a:pPr algn="ctr"/>
            <a:r>
              <a:rPr lang="zh-CN" altLang="en-US" sz="2000" dirty="0"/>
              <a:t>为什么这么说？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3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全球辐射平衡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043AA7-E6FE-474A-982E-AD805DDA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67" y="1359976"/>
            <a:ext cx="6554007" cy="5129824"/>
          </a:xfrm>
          <a:prstGeom prst="rect">
            <a:avLst/>
          </a:prstGeom>
        </p:spPr>
      </p:pic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5590875E-0DDE-43A1-9C8F-7A1534180F4D}"/>
              </a:ext>
            </a:extLst>
          </p:cNvPr>
          <p:cNvSpPr/>
          <p:nvPr/>
        </p:nvSpPr>
        <p:spPr>
          <a:xfrm>
            <a:off x="5477931" y="337745"/>
            <a:ext cx="3251201" cy="1380324"/>
          </a:xfrm>
          <a:prstGeom prst="cloudCallout">
            <a:avLst>
              <a:gd name="adj1" fmla="val -29511"/>
              <a:gd name="adj2" fmla="val 65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各个数字的可靠性差别很大！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348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452277" cy="3466213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>
                <a:solidFill>
                  <a:srgbClr val="FFFFFF"/>
                </a:solidFill>
              </a:rPr>
              <a:t>第一章</a:t>
            </a:r>
            <a:br>
              <a:rPr lang="en-US" altLang="zh-CN" sz="6300">
                <a:solidFill>
                  <a:srgbClr val="FFFFFF"/>
                </a:solidFill>
              </a:rPr>
            </a:br>
            <a:br>
              <a:rPr lang="en-US" altLang="zh-CN" sz="6300">
                <a:solidFill>
                  <a:srgbClr val="FFFFFF"/>
                </a:solidFill>
              </a:rPr>
            </a:br>
            <a:r>
              <a:rPr lang="zh-CN" altLang="en-US" sz="6300">
                <a:solidFill>
                  <a:srgbClr val="FFFFFF"/>
                </a:solidFill>
              </a:rPr>
              <a:t>气候学简介</a:t>
            </a:r>
          </a:p>
        </p:txBody>
      </p:sp>
    </p:spTree>
    <p:extLst>
      <p:ext uri="{BB962C8B-B14F-4D97-AF65-F5344CB8AC3E}">
        <p14:creationId xmlns:p14="http://schemas.microsoft.com/office/powerpoint/2010/main" val="1137343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全球辐射平衡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4429D0-AC13-43F9-9195-875658D06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04" y="1364334"/>
            <a:ext cx="5187896" cy="38294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E3B84E-8973-4FAB-B04E-76005720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2" y="5323667"/>
            <a:ext cx="5596503" cy="11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81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大气顶的能量平衡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18BF7E-1DBE-4147-BFFA-95AC108B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23" y="1931603"/>
            <a:ext cx="6821353" cy="23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53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经向能通量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FC520E-CB3C-4842-A5BC-6C79B0DA7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48" y="1369323"/>
            <a:ext cx="6147104" cy="27817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4D1AFA-9384-41BD-944B-52B3DFF0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14" y="4216706"/>
            <a:ext cx="5732571" cy="22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9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416009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第三章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>
                <a:solidFill>
                  <a:srgbClr val="FFFFFF"/>
                </a:solidFill>
              </a:rPr>
              <a:t>大气辐射传输和气候</a:t>
            </a:r>
            <a:endParaRPr lang="zh-CN" altLang="en-US" sz="6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7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6420B-5D2F-4F13-910C-58E003807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zh-CN" altLang="en-US" sz="4700"/>
              <a:t>光子和微量气体</a:t>
            </a:r>
            <a:endParaRPr lang="en-US" sz="4700" dirty="0"/>
          </a:p>
        </p:txBody>
      </p:sp>
      <p:pic>
        <p:nvPicPr>
          <p:cNvPr id="7" name="Picture 6" descr="悬挂的发亮灯泡">
            <a:extLst>
              <a:ext uri="{FF2B5EF4-FFF2-40B4-BE49-F238E27FC236}">
                <a16:creationId xmlns:a16="http://schemas.microsoft.com/office/drawing/2014/main" id="{9EC24EC1-010E-411E-886A-4DE27126B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30" r="8108" b="1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6C25D0-ADF2-45AE-AE93-A8F69508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21" y="2904068"/>
            <a:ext cx="4688333" cy="3286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影响的大气辐射的因素：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大气组分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气溶胶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云</a:t>
            </a:r>
          </a:p>
        </p:txBody>
      </p:sp>
    </p:spTree>
    <p:extLst>
      <p:ext uri="{BB962C8B-B14F-4D97-AF65-F5344CB8AC3E}">
        <p14:creationId xmlns:p14="http://schemas.microsoft.com/office/powerpoint/2010/main" val="298592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0E7B88D-559C-401B-AF1D-362A24EE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235869"/>
            <a:ext cx="7305675" cy="54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太阳辐射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23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大气对长波的吸收</a:t>
            </a:r>
            <a:endParaRPr lang="en-US" dirty="0"/>
          </a:p>
        </p:txBody>
      </p:sp>
      <p:pic>
        <p:nvPicPr>
          <p:cNvPr id="5" name="Picture 2" descr="Image result for outgoing radition spectrum">
            <a:extLst>
              <a:ext uri="{FF2B5EF4-FFF2-40B4-BE49-F238E27FC236}">
                <a16:creationId xmlns:a16="http://schemas.microsoft.com/office/drawing/2014/main" id="{E490B7CB-6463-4591-A36A-05717A4C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761095"/>
            <a:ext cx="5993129" cy="480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624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F3BBE1-A344-4DB1-87F9-010FD86F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1" y="1432688"/>
            <a:ext cx="7511605" cy="239307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LAMBERT–BOUGUER–BEER LAW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069F32-D90E-46DF-9EAA-3FDA297B72C9}"/>
              </a:ext>
            </a:extLst>
          </p:cNvPr>
          <p:cNvSpPr txBox="1"/>
          <p:nvPr/>
        </p:nvSpPr>
        <p:spPr>
          <a:xfrm>
            <a:off x="997499" y="157438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对辐射的吸收</a:t>
            </a:r>
          </a:p>
        </p:txBody>
      </p:sp>
      <p:graphicFrame>
        <p:nvGraphicFramePr>
          <p:cNvPr id="10" name="文本框 7">
            <a:extLst>
              <a:ext uri="{FF2B5EF4-FFF2-40B4-BE49-F238E27FC236}">
                <a16:creationId xmlns:a16="http://schemas.microsoft.com/office/drawing/2014/main" id="{AAE77041-297F-4A2A-9000-B1A84E8D9749}"/>
              </a:ext>
            </a:extLst>
          </p:cNvPr>
          <p:cNvGraphicFramePr/>
          <p:nvPr/>
        </p:nvGraphicFramePr>
        <p:xfrm>
          <a:off x="997499" y="3952875"/>
          <a:ext cx="6868034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1632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FDE867-9F61-4D5A-9A40-E7EA5FE4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23" y="1598585"/>
            <a:ext cx="5775999" cy="26400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466D30-1038-47C0-AEA8-50AD4E401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23" y="4684846"/>
            <a:ext cx="6625941" cy="16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辐射平衡模型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01EC85-4DE6-40C0-8B11-4C540FE1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79" y="1690689"/>
            <a:ext cx="6997641" cy="37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4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6420B-5D2F-4F13-910C-58E00380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描述天气与气候的变量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4EDE4-0A18-4551-B7C1-2D04A885A8B5}"/>
              </a:ext>
            </a:extLst>
          </p:cNvPr>
          <p:cNvSpPr txBox="1"/>
          <p:nvPr/>
        </p:nvSpPr>
        <p:spPr>
          <a:xfrm>
            <a:off x="762000" y="2591942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zh-CN" altLang="en-US" sz="2400" dirty="0"/>
              <a:t>水汽</a:t>
            </a:r>
            <a:r>
              <a:rPr lang="en-US" altLang="zh-CN" sz="2400" dirty="0"/>
              <a:t>humidity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zh-CN" altLang="en-US" sz="2400" dirty="0"/>
              <a:t>风速</a:t>
            </a:r>
            <a:r>
              <a:rPr lang="en-US" altLang="zh-CN" sz="2400" dirty="0"/>
              <a:t>wind speed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/>
              <a:t> 温度 </a:t>
            </a:r>
            <a:r>
              <a:rPr lang="en-US" altLang="zh-CN" sz="2400" dirty="0"/>
              <a:t>temperature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dirty="0"/>
              <a:t> </a:t>
            </a:r>
            <a:r>
              <a:rPr lang="zh-CN" altLang="en-US" sz="2400" dirty="0"/>
              <a:t>气压 </a:t>
            </a:r>
            <a:r>
              <a:rPr lang="en-US" altLang="zh-CN" sz="2400" dirty="0"/>
              <a:t>air pressure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zh-CN" altLang="en-US" sz="2400" dirty="0"/>
              <a:t>盐度 </a:t>
            </a:r>
            <a:r>
              <a:rPr lang="en-US" altLang="zh-CN" sz="2400" dirty="0"/>
              <a:t>salinity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zh-CN" altLang="en-US" sz="2400" dirty="0"/>
              <a:t>压强 </a:t>
            </a:r>
            <a:r>
              <a:rPr lang="en-US" altLang="zh-CN" sz="2400" dirty="0"/>
              <a:t>pressure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zh-CN" altLang="en-US" sz="2400" dirty="0"/>
              <a:t>气体含量 </a:t>
            </a:r>
            <a:r>
              <a:rPr lang="en-US" altLang="zh-CN" sz="2400" dirty="0"/>
              <a:t>concentration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zh-CN" altLang="en-US" sz="2400" dirty="0"/>
              <a:t>动能 </a:t>
            </a:r>
            <a:r>
              <a:rPr lang="en-US" altLang="zh-CN" sz="2400" dirty="0"/>
              <a:t>kinetic energy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/>
              <a:t> 势能 </a:t>
            </a:r>
            <a:r>
              <a:rPr lang="en-US" altLang="zh-CN" sz="2400" dirty="0"/>
              <a:t>potential energy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云量 </a:t>
            </a:r>
            <a:r>
              <a:rPr lang="en-US" altLang="zh-CN" sz="2400" dirty="0">
                <a:solidFill>
                  <a:srgbClr val="FF0000"/>
                </a:solidFill>
              </a:rPr>
              <a:t>cloud cover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C6DABC-D3F0-4F6F-969A-885A967BF91B}"/>
              </a:ext>
            </a:extLst>
          </p:cNvPr>
          <p:cNvSpPr txBox="1"/>
          <p:nvPr/>
        </p:nvSpPr>
        <p:spPr>
          <a:xfrm>
            <a:off x="4684573" y="2778213"/>
            <a:ext cx="41067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如何定义？</a:t>
            </a:r>
            <a:endParaRPr lang="en-US" altLang="zh-CN" sz="2400" dirty="0"/>
          </a:p>
          <a:p>
            <a:endParaRPr lang="en-US" sz="2400" dirty="0"/>
          </a:p>
          <a:p>
            <a:r>
              <a:rPr lang="zh-CN" altLang="en-US" sz="2400" dirty="0"/>
              <a:t>如何实现？</a:t>
            </a:r>
            <a:endParaRPr lang="en-US" altLang="zh-CN" sz="2400" dirty="0"/>
          </a:p>
          <a:p>
            <a:r>
              <a:rPr lang="zh-CN" altLang="en-US" sz="2400" dirty="0"/>
              <a:t>（测量、计算）</a:t>
            </a:r>
            <a:endParaRPr lang="en-US" altLang="zh-CN" sz="2400" dirty="0"/>
          </a:p>
          <a:p>
            <a:endParaRPr lang="en-US" sz="2400" dirty="0"/>
          </a:p>
          <a:p>
            <a:r>
              <a:rPr lang="zh-CN" altLang="en-US" sz="2400" dirty="0"/>
              <a:t>如何应用？</a:t>
            </a:r>
            <a:endParaRPr lang="en-US" altLang="zh-CN" sz="2400" dirty="0"/>
          </a:p>
          <a:p>
            <a:r>
              <a:rPr lang="zh-CN" altLang="en-US" sz="2400" dirty="0"/>
              <a:t>（动力计算、数值模式）</a:t>
            </a:r>
            <a:endParaRPr lang="en-US" sz="24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E436EE6-1083-4262-81D3-1FFDEA261AA8}"/>
              </a:ext>
            </a:extLst>
          </p:cNvPr>
          <p:cNvSpPr txBox="1">
            <a:spLocks/>
          </p:cNvSpPr>
          <p:nvPr/>
        </p:nvSpPr>
        <p:spPr>
          <a:xfrm>
            <a:off x="644692" y="1464677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“</a:t>
            </a:r>
            <a:r>
              <a:rPr lang="en-US" altLang="zh-CN"/>
              <a:t>The climate of Earth is defined in terms of measurable weather elements.</a:t>
            </a:r>
            <a:r>
              <a:rPr lang="zh-CN" altLang="en-US"/>
              <a:t>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468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辐射平衡模型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B3FDEA-36AC-40C1-A260-A57A4F4C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29" y="1509412"/>
            <a:ext cx="6489142" cy="44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66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</a:t>
            </a:r>
            <a:r>
              <a:rPr lang="en-US" altLang="zh-CN" dirty="0"/>
              <a:t>-</a:t>
            </a:r>
            <a:r>
              <a:rPr lang="zh-CN" altLang="en-US" dirty="0"/>
              <a:t>对流平衡模型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思想气泡: 云 4">
                <a:extLst>
                  <a:ext uri="{FF2B5EF4-FFF2-40B4-BE49-F238E27FC236}">
                    <a16:creationId xmlns:a16="http://schemas.microsoft.com/office/drawing/2014/main" id="{B01197FB-A5E2-4F1E-9B14-1A28EA44A483}"/>
                  </a:ext>
                </a:extLst>
              </p:cNvPr>
              <p:cNvSpPr/>
              <p:nvPr/>
            </p:nvSpPr>
            <p:spPr>
              <a:xfrm>
                <a:off x="2916766" y="1390651"/>
                <a:ext cx="4203700" cy="1471082"/>
              </a:xfrm>
              <a:prstGeom prst="cloudCallout">
                <a:avLst>
                  <a:gd name="adj1" fmla="val -48183"/>
                  <a:gd name="adj2" fmla="val -5184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/>
                  <a:t>1</a:t>
                </a:r>
                <a:r>
                  <a:rPr lang="zh-CN" altLang="en-US" b="0" dirty="0"/>
                  <a:t>、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每个</m:t>
                    </m:r>
                  </m:oMath>
                </a14:m>
                <a:r>
                  <a:rPr lang="zh-CN" altLang="en-US" dirty="0"/>
                  <a:t>词都是什么含义？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2</a:t>
                </a:r>
                <a:r>
                  <a:rPr lang="zh-CN" altLang="en-US" dirty="0"/>
                  <a:t>、与真实过程相比，还缺少什么？</a:t>
                </a:r>
                <a:endParaRPr lang="en-US" dirty="0"/>
              </a:p>
            </p:txBody>
          </p:sp>
        </mc:Choice>
        <mc:Fallback xmlns="">
          <p:sp>
            <p:nvSpPr>
              <p:cNvPr id="5" name="思想气泡: 云 4">
                <a:extLst>
                  <a:ext uri="{FF2B5EF4-FFF2-40B4-BE49-F238E27FC236}">
                    <a16:creationId xmlns:a16="http://schemas.microsoft.com/office/drawing/2014/main" id="{B01197FB-A5E2-4F1E-9B14-1A28EA44A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766" y="1390651"/>
                <a:ext cx="4203700" cy="1471082"/>
              </a:xfrm>
              <a:prstGeom prst="cloudCallout">
                <a:avLst>
                  <a:gd name="adj1" fmla="val -48183"/>
                  <a:gd name="adj2" fmla="val -51846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A2B7796D-5E21-440D-84BF-167086DAF861}"/>
              </a:ext>
            </a:extLst>
          </p:cNvPr>
          <p:cNvGrpSpPr/>
          <p:nvPr/>
        </p:nvGrpSpPr>
        <p:grpSpPr>
          <a:xfrm>
            <a:off x="468017" y="2999684"/>
            <a:ext cx="7626116" cy="2536653"/>
            <a:chOff x="451084" y="3304484"/>
            <a:chExt cx="7626116" cy="253665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44A80C-219B-460E-9590-D02EBCB93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084" y="3304484"/>
              <a:ext cx="7626116" cy="2536653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421C0E1-AED4-43E3-A419-5EC08BCCB4B6}"/>
                </a:ext>
              </a:extLst>
            </p:cNvPr>
            <p:cNvCxnSpPr/>
            <p:nvPr/>
          </p:nvCxnSpPr>
          <p:spPr>
            <a:xfrm>
              <a:off x="1202267" y="4402667"/>
              <a:ext cx="679026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1B2548B-E7B0-48AF-A2BB-B2B1C605DF63}"/>
                </a:ext>
              </a:extLst>
            </p:cNvPr>
            <p:cNvCxnSpPr>
              <a:cxnSpLocks/>
            </p:cNvCxnSpPr>
            <p:nvPr/>
          </p:nvCxnSpPr>
          <p:spPr>
            <a:xfrm>
              <a:off x="451084" y="4673600"/>
              <a:ext cx="14962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CA0767-AA85-40E8-B08D-06F3121B0F7F}"/>
              </a:ext>
            </a:extLst>
          </p:cNvPr>
          <p:cNvSpPr txBox="1"/>
          <p:nvPr/>
        </p:nvSpPr>
        <p:spPr>
          <a:xfrm>
            <a:off x="628650" y="5791200"/>
            <a:ext cx="583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H2O</a:t>
            </a:r>
            <a:r>
              <a:rPr lang="zh-CN" altLang="en-US" dirty="0"/>
              <a:t>，</a:t>
            </a:r>
            <a:r>
              <a:rPr lang="en-US" altLang="zh-CN" dirty="0"/>
              <a:t>CO2</a:t>
            </a:r>
            <a:r>
              <a:rPr lang="zh-CN" altLang="en-US" dirty="0"/>
              <a:t>，臭氧，各种温室气体，气溶胶，反照率，云</a:t>
            </a:r>
          </a:p>
        </p:txBody>
      </p:sp>
    </p:spTree>
    <p:extLst>
      <p:ext uri="{BB962C8B-B14F-4D97-AF65-F5344CB8AC3E}">
        <p14:creationId xmlns:p14="http://schemas.microsoft.com/office/powerpoint/2010/main" val="2856852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416009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第四章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 dirty="0">
                <a:solidFill>
                  <a:srgbClr val="FFFFFF"/>
                </a:solidFill>
              </a:rPr>
              <a:t>地球表面能量平衡</a:t>
            </a:r>
          </a:p>
        </p:txBody>
      </p:sp>
    </p:spTree>
    <p:extLst>
      <p:ext uri="{BB962C8B-B14F-4D97-AF65-F5344CB8AC3E}">
        <p14:creationId xmlns:p14="http://schemas.microsoft.com/office/powerpoint/2010/main" val="3883858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表层能量平衡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4EC514-9828-4365-A2A7-304260C3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66" y="1841083"/>
            <a:ext cx="7359389" cy="843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72785F-466A-4C19-AB7B-5E3C5A85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0" y="3224664"/>
            <a:ext cx="7391088" cy="27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8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表层能量平衡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3A683F-5070-493E-B999-58920EDE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3" y="2003018"/>
            <a:ext cx="7132268" cy="313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21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表面对太阳短波辐射的吸收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F02CA0-1F97-426B-9541-AB7063D1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22" y="1467529"/>
            <a:ext cx="7025898" cy="195795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7B60D4A-58A2-4DB4-B4E8-F0C06835B4A6}"/>
              </a:ext>
            </a:extLst>
          </p:cNvPr>
          <p:cNvCxnSpPr/>
          <p:nvPr/>
        </p:nvCxnSpPr>
        <p:spPr>
          <a:xfrm>
            <a:off x="1040859" y="3171217"/>
            <a:ext cx="21984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FBE4B51E-FA69-4AB1-9D3D-D952F09787B0}"/>
              </a:ext>
            </a:extLst>
          </p:cNvPr>
          <p:cNvSpPr/>
          <p:nvPr/>
        </p:nvSpPr>
        <p:spPr>
          <a:xfrm>
            <a:off x="4445539" y="4036979"/>
            <a:ext cx="2247090" cy="612648"/>
          </a:xfrm>
          <a:prstGeom prst="wedgeRoundRectCallout">
            <a:avLst>
              <a:gd name="adj1" fmla="val -106680"/>
              <a:gd name="adj2" fmla="val -1931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big uncertainty for climate simulations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7A379-6FD7-425E-B1F8-6B3F95576B76}"/>
              </a:ext>
            </a:extLst>
          </p:cNvPr>
          <p:cNvSpPr txBox="1"/>
          <p:nvPr/>
        </p:nvSpPr>
        <p:spPr>
          <a:xfrm>
            <a:off x="1896894" y="3693268"/>
            <a:ext cx="476655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反照率的不确定性：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太阳入射角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表面特征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背景状态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生化要素（例如叶绿素）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18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621AEA-1B68-44C3-88CB-B1D7449F6316}"/>
              </a:ext>
            </a:extLst>
          </p:cNvPr>
          <p:cNvGrpSpPr/>
          <p:nvPr/>
        </p:nvGrpSpPr>
        <p:grpSpPr>
          <a:xfrm>
            <a:off x="319948" y="1282147"/>
            <a:ext cx="8666412" cy="5292085"/>
            <a:chOff x="319948" y="1282147"/>
            <a:chExt cx="8666412" cy="5292085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195843FB-9CAC-4C6F-8650-70637B88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14" y="4296706"/>
              <a:ext cx="6705600" cy="1607137"/>
            </a:xfrm>
            <a:prstGeom prst="cube">
              <a:avLst>
                <a:gd name="adj" fmla="val 39870"/>
              </a:avLst>
            </a:prstGeom>
            <a:gradFill rotWithShape="1">
              <a:gsLst>
                <a:gs pos="0">
                  <a:srgbClr val="666699"/>
                </a:gs>
                <a:gs pos="100000">
                  <a:srgbClr val="0066FF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endParaRPr lang="en-US" b="1">
                <a:solidFill>
                  <a:schemeClr val="hlink"/>
                </a:solidFill>
                <a:latin typeface="Tahoma" pitchFamily="34" charset="0"/>
              </a:endParaRPr>
            </a:p>
          </p:txBody>
        </p:sp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CC3266D2-429F-4902-B827-2738A33C47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381" y="1282147"/>
              <a:ext cx="3447670" cy="1600096"/>
              <a:chOff x="1955" y="1647"/>
              <a:chExt cx="2832" cy="1392"/>
            </a:xfrm>
          </p:grpSpPr>
          <p:sp>
            <p:nvSpPr>
              <p:cNvPr id="8" name="Oval 4">
                <a:extLst>
                  <a:ext uri="{FF2B5EF4-FFF2-40B4-BE49-F238E27FC236}">
                    <a16:creationId xmlns:a16="http://schemas.microsoft.com/office/drawing/2014/main" id="{456ACCFF-9260-490D-A69B-7E6D2E6D0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5" y="1647"/>
                <a:ext cx="672" cy="67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Line 5">
                <a:extLst>
                  <a:ext uri="{FF2B5EF4-FFF2-40B4-BE49-F238E27FC236}">
                    <a16:creationId xmlns:a16="http://schemas.microsoft.com/office/drawing/2014/main" id="{7E0B9B89-DC5B-454F-8840-5896ECBF8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55" y="2031"/>
                <a:ext cx="2016" cy="52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Line 6">
                <a:extLst>
                  <a:ext uri="{FF2B5EF4-FFF2-40B4-BE49-F238E27FC236}">
                    <a16:creationId xmlns:a16="http://schemas.microsoft.com/office/drawing/2014/main" id="{8CE8BB11-0AF2-47D6-AA70-4756663ED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1" y="2127"/>
                <a:ext cx="1536" cy="76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Line 7">
                <a:extLst>
                  <a:ext uri="{FF2B5EF4-FFF2-40B4-BE49-F238E27FC236}">
                    <a16:creationId xmlns:a16="http://schemas.microsoft.com/office/drawing/2014/main" id="{7BA7347D-636A-408A-84D9-4F06D32F0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63" y="2223"/>
                <a:ext cx="1200" cy="81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Line 8">
                <a:extLst>
                  <a:ext uri="{FF2B5EF4-FFF2-40B4-BE49-F238E27FC236}">
                    <a16:creationId xmlns:a16="http://schemas.microsoft.com/office/drawing/2014/main" id="{917BFCC3-FA8A-4D32-AF0E-678986CBC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79" y="2319"/>
                <a:ext cx="480" cy="6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Line 9">
                <a:extLst>
                  <a:ext uri="{FF2B5EF4-FFF2-40B4-BE49-F238E27FC236}">
                    <a16:creationId xmlns:a16="http://schemas.microsoft.com/office/drawing/2014/main" id="{C13FDF53-1CC8-411A-A965-4088E931D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7" y="2367"/>
                <a:ext cx="96" cy="62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Line 10">
                <a:extLst>
                  <a:ext uri="{FF2B5EF4-FFF2-40B4-BE49-F238E27FC236}">
                    <a16:creationId xmlns:a16="http://schemas.microsoft.com/office/drawing/2014/main" id="{CFDAFE31-FE29-4417-B96E-543E12919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7" y="2367"/>
                <a:ext cx="144" cy="48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AutoShape 11">
              <a:extLst>
                <a:ext uri="{FF2B5EF4-FFF2-40B4-BE49-F238E27FC236}">
                  <a16:creationId xmlns:a16="http://schemas.microsoft.com/office/drawing/2014/main" id="{717429B1-3833-4EF8-A337-F33BF546B5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000714" y="3839506"/>
              <a:ext cx="838200" cy="381000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2E9C060-967B-45F3-9447-5B7FE8AB4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914" y="4144306"/>
              <a:ext cx="4495800" cy="885825"/>
            </a:xfrm>
            <a:custGeom>
              <a:avLst/>
              <a:gdLst>
                <a:gd name="T0" fmla="*/ 80 w 2051"/>
                <a:gd name="T1" fmla="*/ 528 h 558"/>
                <a:gd name="T2" fmla="*/ 32 w 2051"/>
                <a:gd name="T3" fmla="*/ 336 h 558"/>
                <a:gd name="T4" fmla="*/ 272 w 2051"/>
                <a:gd name="T5" fmla="*/ 144 h 558"/>
                <a:gd name="T6" fmla="*/ 752 w 2051"/>
                <a:gd name="T7" fmla="*/ 0 h 558"/>
                <a:gd name="T8" fmla="*/ 992 w 2051"/>
                <a:gd name="T9" fmla="*/ 144 h 558"/>
                <a:gd name="T10" fmla="*/ 1184 w 2051"/>
                <a:gd name="T11" fmla="*/ 240 h 558"/>
                <a:gd name="T12" fmla="*/ 1424 w 2051"/>
                <a:gd name="T13" fmla="*/ 96 h 558"/>
                <a:gd name="T14" fmla="*/ 1985 w 2051"/>
                <a:gd name="T15" fmla="*/ 279 h 558"/>
                <a:gd name="T16" fmla="*/ 1823 w 2051"/>
                <a:gd name="T17" fmla="*/ 405 h 558"/>
                <a:gd name="T18" fmla="*/ 1778 w 2051"/>
                <a:gd name="T19" fmla="*/ 522 h 558"/>
                <a:gd name="T20" fmla="*/ 1058 w 2051"/>
                <a:gd name="T21" fmla="*/ 540 h 558"/>
                <a:gd name="T22" fmla="*/ 599 w 2051"/>
                <a:gd name="T23" fmla="*/ 441 h 558"/>
                <a:gd name="T24" fmla="*/ 257 w 2051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1" h="558">
                  <a:moveTo>
                    <a:pt x="80" y="528"/>
                  </a:moveTo>
                  <a:cubicBezTo>
                    <a:pt x="40" y="464"/>
                    <a:pt x="0" y="400"/>
                    <a:pt x="32" y="336"/>
                  </a:cubicBezTo>
                  <a:cubicBezTo>
                    <a:pt x="64" y="272"/>
                    <a:pt x="152" y="200"/>
                    <a:pt x="272" y="144"/>
                  </a:cubicBezTo>
                  <a:cubicBezTo>
                    <a:pt x="392" y="88"/>
                    <a:pt x="632" y="0"/>
                    <a:pt x="752" y="0"/>
                  </a:cubicBezTo>
                  <a:cubicBezTo>
                    <a:pt x="872" y="0"/>
                    <a:pt x="920" y="104"/>
                    <a:pt x="992" y="144"/>
                  </a:cubicBezTo>
                  <a:cubicBezTo>
                    <a:pt x="1064" y="184"/>
                    <a:pt x="1112" y="248"/>
                    <a:pt x="1184" y="240"/>
                  </a:cubicBezTo>
                  <a:cubicBezTo>
                    <a:pt x="1256" y="232"/>
                    <a:pt x="1291" y="90"/>
                    <a:pt x="1424" y="96"/>
                  </a:cubicBezTo>
                  <a:cubicBezTo>
                    <a:pt x="1557" y="102"/>
                    <a:pt x="1919" y="228"/>
                    <a:pt x="1985" y="279"/>
                  </a:cubicBezTo>
                  <a:cubicBezTo>
                    <a:pt x="2051" y="330"/>
                    <a:pt x="1858" y="364"/>
                    <a:pt x="1823" y="405"/>
                  </a:cubicBezTo>
                  <a:cubicBezTo>
                    <a:pt x="1788" y="446"/>
                    <a:pt x="1905" y="500"/>
                    <a:pt x="1778" y="522"/>
                  </a:cubicBezTo>
                  <a:cubicBezTo>
                    <a:pt x="1651" y="544"/>
                    <a:pt x="1254" y="554"/>
                    <a:pt x="1058" y="540"/>
                  </a:cubicBezTo>
                  <a:cubicBezTo>
                    <a:pt x="862" y="526"/>
                    <a:pt x="732" y="438"/>
                    <a:pt x="599" y="441"/>
                  </a:cubicBezTo>
                  <a:cubicBezTo>
                    <a:pt x="466" y="444"/>
                    <a:pt x="328" y="534"/>
                    <a:pt x="257" y="558"/>
                  </a:cubicBezTo>
                </a:path>
              </a:pathLst>
            </a:custGeom>
            <a:gradFill rotWithShape="1">
              <a:gsLst>
                <a:gs pos="0">
                  <a:srgbClr val="FFFFFF">
                    <a:alpha val="78999"/>
                  </a:srgbClr>
                </a:gs>
                <a:gs pos="100000">
                  <a:schemeClr val="hlink">
                    <a:alpha val="19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466A015B-0415-4696-91EF-FB36053CF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19514" y="3915706"/>
              <a:ext cx="685800" cy="381000"/>
            </a:xfrm>
            <a:prstGeom prst="rightArrow">
              <a:avLst>
                <a:gd name="adj1" fmla="val 50000"/>
                <a:gd name="adj2" fmla="val 45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71B7719E-65E8-4ADC-908A-E33D662C6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1497" y="3833708"/>
              <a:ext cx="198002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latin typeface="Tahoma" pitchFamily="34" charset="0"/>
                </a:rPr>
                <a:t>蒸发、水汽</a:t>
              </a:r>
              <a:endParaRPr lang="en-US" b="1" dirty="0">
                <a:latin typeface="Tahoma" pitchFamily="34" charset="0"/>
              </a:endParaRPr>
            </a:p>
          </p:txBody>
        </p:sp>
        <p:sp>
          <p:nvSpPr>
            <p:cNvPr id="19" name="AutoShape 15">
              <a:extLst>
                <a:ext uri="{FF2B5EF4-FFF2-40B4-BE49-F238E27FC236}">
                  <a16:creationId xmlns:a16="http://schemas.microsoft.com/office/drawing/2014/main" id="{CED7F326-5BCA-48BB-AE76-881CE45C0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210" y="1796117"/>
              <a:ext cx="3035300" cy="822325"/>
            </a:xfrm>
            <a:prstGeom prst="cloudCallout">
              <a:avLst>
                <a:gd name="adj1" fmla="val -29444"/>
                <a:gd name="adj2" fmla="val 579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DBB30577-D69F-4A63-B5A9-DE81E20C1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48" y="1536733"/>
              <a:ext cx="198002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latin typeface="Tahoma" pitchFamily="34" charset="0"/>
                </a:rPr>
                <a:t>凝结、降水</a:t>
              </a:r>
              <a:endParaRPr lang="en-US" b="1" dirty="0">
                <a:latin typeface="Tahoma" pitchFamily="34" charset="0"/>
              </a:endParaRP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7A76E301-9FC6-4953-8BE8-987647071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1489" y="1911935"/>
              <a:ext cx="54373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Tahoma" pitchFamily="34" charset="0"/>
                </a:rPr>
                <a:t>云</a:t>
              </a:r>
              <a:endParaRPr lang="en-US" b="1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9E33F6DF-BB09-4A63-92CC-70DA2D20D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10" y="2223155"/>
              <a:ext cx="2119312" cy="519112"/>
            </a:xfrm>
            <a:prstGeom prst="cloudCallout">
              <a:avLst>
                <a:gd name="adj1" fmla="val 31273"/>
                <a:gd name="adj2" fmla="val 2292"/>
              </a:avLst>
            </a:prstGeom>
            <a:solidFill>
              <a:srgbClr val="9696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C991D10-4172-44FA-8182-1827C6597BB2}"/>
                </a:ext>
              </a:extLst>
            </p:cNvPr>
            <p:cNvGrpSpPr/>
            <p:nvPr/>
          </p:nvGrpSpPr>
          <p:grpSpPr>
            <a:xfrm>
              <a:off x="1650964" y="2653747"/>
              <a:ext cx="1809750" cy="1579459"/>
              <a:chOff x="1442244" y="1928019"/>
              <a:chExt cx="1809750" cy="2225675"/>
            </a:xfrm>
          </p:grpSpPr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7321C7F8-A9D5-4930-B516-48C68F1A1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2244" y="1974056"/>
                <a:ext cx="239712" cy="20939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Line 24">
                <a:extLst>
                  <a:ext uri="{FF2B5EF4-FFF2-40B4-BE49-F238E27FC236}">
                    <a16:creationId xmlns:a16="http://schemas.microsoft.com/office/drawing/2014/main" id="{3B7C30AF-57B5-4F58-BF1C-80EFC0DAA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31231" y="2059781"/>
                <a:ext cx="239713" cy="20939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E878C6DC-279F-4877-8315-ADC8C7377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6044" y="1986756"/>
                <a:ext cx="239712" cy="20939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Line 26">
                <a:extLst>
                  <a:ext uri="{FF2B5EF4-FFF2-40B4-BE49-F238E27FC236}">
                    <a16:creationId xmlns:a16="http://schemas.microsoft.com/office/drawing/2014/main" id="{F662F66F-0094-4969-9B27-1426D406B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2281" y="1928019"/>
                <a:ext cx="239713" cy="20939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8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E7D5E0D-9DA7-44AF-9F7F-7D1EF052287D}"/>
                </a:ext>
              </a:extLst>
            </p:cNvPr>
            <p:cNvSpPr txBox="1"/>
            <p:nvPr/>
          </p:nvSpPr>
          <p:spPr>
            <a:xfrm flipH="1">
              <a:off x="4273822" y="5148468"/>
              <a:ext cx="2107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海洋失去热量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7C1AD44-9167-4E89-81F9-108A9BB0BD70}"/>
                </a:ext>
              </a:extLst>
            </p:cNvPr>
            <p:cNvSpPr txBox="1"/>
            <p:nvPr/>
          </p:nvSpPr>
          <p:spPr>
            <a:xfrm>
              <a:off x="4800599" y="3011555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大气获得热量，但没有起作用</a:t>
              </a:r>
              <a:endParaRPr lang="en-US" sz="24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8E63451-86FD-459F-91B2-0CF2D5FEDED1}"/>
                </a:ext>
              </a:extLst>
            </p:cNvPr>
            <p:cNvSpPr txBox="1"/>
            <p:nvPr/>
          </p:nvSpPr>
          <p:spPr>
            <a:xfrm>
              <a:off x="1007163" y="313413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热量的效果得到体现</a:t>
              </a:r>
              <a:endParaRPr 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0AF6897-7FB6-4384-85D9-B662AA2C1D4D}"/>
                </a:ext>
              </a:extLst>
            </p:cNvPr>
            <p:cNvSpPr txBox="1"/>
            <p:nvPr/>
          </p:nvSpPr>
          <p:spPr>
            <a:xfrm>
              <a:off x="1282147" y="6112567"/>
              <a:ext cx="6955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</a:rPr>
                <a:t>海洋失去的和大气得到的在时间和空间上都不同步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715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94F1BF-D19E-4F2C-8658-3970A123D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04" y="1507211"/>
            <a:ext cx="6669983" cy="149863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B69BBB8-B742-4EC8-A83E-13675C27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07" y="3318807"/>
            <a:ext cx="6752351" cy="1301831"/>
          </a:xfrm>
          <a:prstGeom prst="rect">
            <a:avLst/>
          </a:prstGeom>
        </p:spPr>
      </p:pic>
      <p:sp>
        <p:nvSpPr>
          <p:cNvPr id="34" name="思想气泡: 云 33">
            <a:extLst>
              <a:ext uri="{FF2B5EF4-FFF2-40B4-BE49-F238E27FC236}">
                <a16:creationId xmlns:a16="http://schemas.microsoft.com/office/drawing/2014/main" id="{62E7DA8E-CB65-4E7B-A951-8B0B51297068}"/>
              </a:ext>
            </a:extLst>
          </p:cNvPr>
          <p:cNvSpPr/>
          <p:nvPr/>
        </p:nvSpPr>
        <p:spPr>
          <a:xfrm>
            <a:off x="4756823" y="4844375"/>
            <a:ext cx="3774334" cy="1624519"/>
          </a:xfrm>
          <a:prstGeom prst="cloudCallout">
            <a:avLst>
              <a:gd name="adj1" fmla="val -36462"/>
              <a:gd name="adj2" fmla="val -6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为什么要这么做？</a:t>
            </a: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带来的好处是什么？</a:t>
            </a: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带来的坏处是什么？</a:t>
            </a:r>
            <a:endParaRPr lang="en-US" altLang="zh-CN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51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E0FAE-ABE2-4BFA-81E2-99BDDBA5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56" y="1424222"/>
            <a:ext cx="6078358" cy="24923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460E4-D403-4AE1-BCB6-CD0DB85E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62" y="4103726"/>
            <a:ext cx="6038739" cy="24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93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835C92-3FB8-48FD-9D43-489E127C281E}"/>
              </a:ext>
            </a:extLst>
          </p:cNvPr>
          <p:cNvSpPr txBox="1"/>
          <p:nvPr/>
        </p:nvSpPr>
        <p:spPr>
          <a:xfrm>
            <a:off x="2081718" y="4893013"/>
            <a:ext cx="4801314" cy="146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暖</a:t>
            </a:r>
            <a:r>
              <a:rPr lang="en-US" altLang="zh-CN" sz="2400" dirty="0">
                <a:solidFill>
                  <a:srgbClr val="FF0000"/>
                </a:solidFill>
              </a:rPr>
              <a:t>SST</a:t>
            </a:r>
            <a:r>
              <a:rPr lang="zh-CN" altLang="en-US" sz="2400" dirty="0">
                <a:solidFill>
                  <a:srgbClr val="FF0000"/>
                </a:solidFill>
              </a:rPr>
              <a:t>不必然导致海洋影响大气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热通量是海洋影响大气的必要条件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8B30A9-E065-465E-91C1-8ED6A3FA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625" y="1417952"/>
            <a:ext cx="5091477" cy="34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8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大气温度</a:t>
            </a:r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83CC96-C280-45F5-B6D1-574320225341}"/>
              </a:ext>
            </a:extLst>
          </p:cNvPr>
          <p:cNvGrpSpPr/>
          <p:nvPr/>
        </p:nvGrpSpPr>
        <p:grpSpPr>
          <a:xfrm>
            <a:off x="191281" y="2109537"/>
            <a:ext cx="5699060" cy="4259178"/>
            <a:chOff x="1362355" y="1525155"/>
            <a:chExt cx="5699060" cy="38409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1E3CEB-DC7D-48B1-AA7D-5137CFA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2355" y="1525155"/>
              <a:ext cx="5699060" cy="3840929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00BE10C-B446-4A83-A343-8276364DF611}"/>
                </a:ext>
              </a:extLst>
            </p:cNvPr>
            <p:cNvCxnSpPr/>
            <p:nvPr/>
          </p:nvCxnSpPr>
          <p:spPr>
            <a:xfrm>
              <a:off x="2029326" y="5133474"/>
              <a:ext cx="359343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7918E7E-F743-4E36-B779-8DBADAD2E513}"/>
                  </a:ext>
                </a:extLst>
              </p:cNvPr>
              <p:cNvSpPr txBox="1"/>
              <p:nvPr/>
            </p:nvSpPr>
            <p:spPr>
              <a:xfrm>
                <a:off x="5149516" y="914400"/>
                <a:ext cx="3577389" cy="307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温度递减率 </a:t>
                </a:r>
                <a:r>
                  <a:rPr lang="en-US" altLang="zh-CN" sz="2400" dirty="0"/>
                  <a:t>Lapse rate</a:t>
                </a:r>
              </a:p>
              <a:p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𝛤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algn="l"/>
                <a:endParaRPr lang="en-US" sz="2000" b="0" i="0" u="none" strike="noStrike" baseline="0" dirty="0">
                  <a:latin typeface="Palatino-Roman"/>
                </a:endParaRPr>
              </a:p>
              <a:p>
                <a:pPr algn="l"/>
                <a:r>
                  <a:rPr lang="en-US" sz="2000" b="0" i="0" u="none" strike="noStrike" baseline="0" dirty="0">
                    <a:latin typeface="Palatino-Roman"/>
                  </a:rPr>
                  <a:t>The global mean tropospheric lapse rate is about </a:t>
                </a:r>
                <a:r>
                  <a:rPr lang="en-US" sz="2000" b="0" i="0" u="none" strike="noStrike" baseline="0" dirty="0">
                    <a:solidFill>
                      <a:srgbClr val="FF0000"/>
                    </a:solidFill>
                    <a:latin typeface="Palatino-Roman"/>
                  </a:rPr>
                  <a:t>6.5 K km</a:t>
                </a:r>
                <a:r>
                  <a:rPr lang="en-US" sz="2000" b="0" i="0" u="none" strike="noStrike" baseline="30000" dirty="0">
                    <a:solidFill>
                      <a:srgbClr val="FF0000"/>
                    </a:solidFill>
                    <a:latin typeface="Palatino-Roman"/>
                  </a:rPr>
                  <a:t>–1</a:t>
                </a:r>
                <a:r>
                  <a:rPr lang="en-US" sz="2000" b="0" i="0" u="none" strike="noStrike" baseline="0" dirty="0">
                    <a:latin typeface="Palatino-Roman"/>
                  </a:rPr>
                  <a:t>,</a:t>
                </a:r>
              </a:p>
              <a:p>
                <a:pPr algn="l"/>
                <a:r>
                  <a:rPr lang="en-US" sz="2000" b="0" i="0" u="none" strike="noStrike" baseline="0" dirty="0">
                    <a:latin typeface="Palatino-Roman"/>
                  </a:rPr>
                  <a:t>but the lapse rate varies with altitude, season, and latitude.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7918E7E-F743-4E36-B779-8DBADAD2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16" y="914400"/>
                <a:ext cx="3577389" cy="3072123"/>
              </a:xfrm>
              <a:prstGeom prst="rect">
                <a:avLst/>
              </a:prstGeom>
              <a:blipFill>
                <a:blip r:embed="rId3"/>
                <a:stretch>
                  <a:fillRect l="-2726" t="-2381" r="-2555" b="-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09F1A3A-4891-464E-9425-E6F57FBFBD9D}"/>
              </a:ext>
            </a:extLst>
          </p:cNvPr>
          <p:cNvSpPr txBox="1"/>
          <p:nvPr/>
        </p:nvSpPr>
        <p:spPr>
          <a:xfrm>
            <a:off x="5149516" y="4323348"/>
            <a:ext cx="340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造成大气不同层温度随高度不同变化的原因？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8081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边界层的潜热和感热通量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3A4CD8-409B-406A-8189-0DFB5372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24" y="2667714"/>
            <a:ext cx="7159336" cy="2594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F6156-1C88-4C3C-91C0-52CB2914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8" y="5375412"/>
            <a:ext cx="7177133" cy="8600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F855C8-D9A4-4F48-A02C-509B32B5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66" y="1424882"/>
            <a:ext cx="3993012" cy="11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416009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第五章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 dirty="0">
                <a:solidFill>
                  <a:srgbClr val="FFFFFF"/>
                </a:solidFill>
              </a:rPr>
              <a:t>全球水循环</a:t>
            </a:r>
          </a:p>
        </p:txBody>
      </p:sp>
    </p:spTree>
    <p:extLst>
      <p:ext uri="{BB962C8B-B14F-4D97-AF65-F5344CB8AC3E}">
        <p14:creationId xmlns:p14="http://schemas.microsoft.com/office/powerpoint/2010/main" val="130127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E5B895-202F-4AC3-9002-EBBFAB9B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66" y="1579756"/>
            <a:ext cx="6657932" cy="18541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D0C953-F2CB-498F-B03E-4DED592EF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42" y="3653011"/>
            <a:ext cx="6699116" cy="10148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021E59-784C-4336-B640-324BEB3D7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42" y="4845555"/>
            <a:ext cx="6627686" cy="9618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F50182-FEB9-4646-A6E1-7CF2393BA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69" y="5927690"/>
            <a:ext cx="6657786" cy="4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78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全球水平衡：蒸发</a:t>
            </a:r>
            <a:endParaRPr lang="en-US" dirty="0"/>
          </a:p>
        </p:txBody>
      </p:sp>
      <p:pic>
        <p:nvPicPr>
          <p:cNvPr id="8" name="Picture 2" descr="http://oaflux.whoi.edu/images2_flux/EV_50a.jpg">
            <a:extLst>
              <a:ext uri="{FF2B5EF4-FFF2-40B4-BE49-F238E27FC236}">
                <a16:creationId xmlns:a16="http://schemas.microsoft.com/office/drawing/2014/main" id="{11B143A6-8C86-43AE-972E-AC37DD865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6" t="20720" r="9102" b="19820"/>
          <a:stretch/>
        </p:blipFill>
        <p:spPr bwMode="auto">
          <a:xfrm>
            <a:off x="778000" y="1628061"/>
            <a:ext cx="736489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22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全球水平衡：潜热通量</a:t>
            </a:r>
            <a:endParaRPr lang="en-US" dirty="0"/>
          </a:p>
        </p:txBody>
      </p:sp>
      <p:pic>
        <p:nvPicPr>
          <p:cNvPr id="4" name="Picture 2" descr="Image result for mean latent heat flux">
            <a:extLst>
              <a:ext uri="{FF2B5EF4-FFF2-40B4-BE49-F238E27FC236}">
                <a16:creationId xmlns:a16="http://schemas.microsoft.com/office/drawing/2014/main" id="{6488AFE3-FDF0-40BD-A3B6-423E4C8B3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88" y="1451156"/>
            <a:ext cx="7187075" cy="48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07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全球水平衡：降水与潜热释放</a:t>
            </a:r>
            <a:endParaRPr lang="en-US" dirty="0"/>
          </a:p>
        </p:txBody>
      </p:sp>
      <p:pic>
        <p:nvPicPr>
          <p:cNvPr id="5" name="Picture 2" descr="Image result for mean precipitation">
            <a:extLst>
              <a:ext uri="{FF2B5EF4-FFF2-40B4-BE49-F238E27FC236}">
                <a16:creationId xmlns:a16="http://schemas.microsoft.com/office/drawing/2014/main" id="{BB6B8C52-FEA7-4B5A-A1E9-2D197FFF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3" y="1751951"/>
            <a:ext cx="8038662" cy="454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0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5CCA26-C108-481B-B79B-5F80A2C3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65" y="1398859"/>
            <a:ext cx="7630020" cy="48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99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416009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第六章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 dirty="0">
                <a:solidFill>
                  <a:srgbClr val="FFFFFF"/>
                </a:solidFill>
              </a:rPr>
              <a:t>大气环流与气候</a:t>
            </a:r>
          </a:p>
        </p:txBody>
      </p:sp>
    </p:spTree>
    <p:extLst>
      <p:ext uri="{BB962C8B-B14F-4D97-AF65-F5344CB8AC3E}">
        <p14:creationId xmlns:p14="http://schemas.microsoft.com/office/powerpoint/2010/main" val="269626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223803-BBBE-480D-93D8-6361CECE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08801"/>
            <a:ext cx="7416718" cy="472266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20BC24-8C57-4EC0-BC98-03EB03C432A8}"/>
              </a:ext>
            </a:extLst>
          </p:cNvPr>
          <p:cNvCxnSpPr>
            <a:cxnSpLocks/>
          </p:cNvCxnSpPr>
          <p:nvPr/>
        </p:nvCxnSpPr>
        <p:spPr>
          <a:xfrm>
            <a:off x="5327009" y="5478011"/>
            <a:ext cx="25502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7176B0C-0721-43E0-BEE4-F2D3273FA155}"/>
              </a:ext>
            </a:extLst>
          </p:cNvPr>
          <p:cNvCxnSpPr>
            <a:cxnSpLocks/>
          </p:cNvCxnSpPr>
          <p:nvPr/>
        </p:nvCxnSpPr>
        <p:spPr>
          <a:xfrm>
            <a:off x="689295" y="5697523"/>
            <a:ext cx="6781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205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17ABD1-B484-4AB5-9E1F-3AEBFF8B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62" y="1365046"/>
            <a:ext cx="5259738" cy="24998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E7D137-ED62-4610-92BB-ED6A8E0B1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62" y="4111199"/>
            <a:ext cx="5259738" cy="24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9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静力平衡 </a:t>
            </a:r>
            <a:r>
              <a:rPr lang="en-US" altLang="zh-CN" dirty="0"/>
              <a:t>Hydrostatic balance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9AE548-7A85-4A7E-BAD3-DD7E27357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0837"/>
            <a:ext cx="7886700" cy="4756126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大气压强产生的原因？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DE6623-AB51-47E6-BEC8-29A76E83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5" y="2612686"/>
            <a:ext cx="6261501" cy="3351509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09B00FF8-F4E9-4DFE-9E04-2985905C34D4}"/>
              </a:ext>
            </a:extLst>
          </p:cNvPr>
          <p:cNvSpPr/>
          <p:nvPr/>
        </p:nvSpPr>
        <p:spPr>
          <a:xfrm>
            <a:off x="3006811" y="5371070"/>
            <a:ext cx="2545492" cy="6755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9A3F3E80-9E2C-4E24-A048-98560BACC4D4}"/>
              </a:ext>
            </a:extLst>
          </p:cNvPr>
          <p:cNvSpPr/>
          <p:nvPr/>
        </p:nvSpPr>
        <p:spPr>
          <a:xfrm>
            <a:off x="5873579" y="4613188"/>
            <a:ext cx="2529016" cy="1243913"/>
          </a:xfrm>
          <a:prstGeom prst="cloudCallout">
            <a:avLst>
              <a:gd name="adj1" fmla="val -63869"/>
              <a:gd name="adj2" fmla="val 39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为什么定义这样一个组合？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24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大尺度环流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84E82-3224-449A-8D62-74894F5C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22" y="1383229"/>
            <a:ext cx="5204755" cy="50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96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季风系统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D1444E-D66F-4CAC-A874-1665105A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38" y="1350419"/>
            <a:ext cx="4888123" cy="5142455"/>
          </a:xfrm>
          <a:prstGeom prst="rect">
            <a:avLst/>
          </a:prstGeom>
        </p:spPr>
      </p:pic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DB0BB7F1-4C7B-4486-A1FE-FDB1E6928F18}"/>
              </a:ext>
            </a:extLst>
          </p:cNvPr>
          <p:cNvSpPr/>
          <p:nvPr/>
        </p:nvSpPr>
        <p:spPr>
          <a:xfrm>
            <a:off x="5925264" y="168282"/>
            <a:ext cx="2944283" cy="1719250"/>
          </a:xfrm>
          <a:prstGeom prst="cloudCallout">
            <a:avLst>
              <a:gd name="adj1" fmla="val -39237"/>
              <a:gd name="adj2" fmla="val 49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任何地方都有季节变化，是不是每个地方都是季风系统？</a:t>
            </a:r>
          </a:p>
        </p:txBody>
      </p:sp>
    </p:spTree>
    <p:extLst>
      <p:ext uri="{BB962C8B-B14F-4D97-AF65-F5344CB8AC3E}">
        <p14:creationId xmlns:p14="http://schemas.microsoft.com/office/powerpoint/2010/main" val="1160463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季风系统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846284-709A-424D-BBED-B33C02D9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5" y="1690689"/>
            <a:ext cx="7951932" cy="43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02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B263A-F5B9-442B-B1D7-FBE3E5C3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Monsoon and ITCZ</a:t>
            </a:r>
          </a:p>
        </p:txBody>
      </p:sp>
      <p:pic>
        <p:nvPicPr>
          <p:cNvPr id="4" name="Picture 2" descr="http://web.lasg.ac.cn/staff/ljp/monsoon/monsoon1.png">
            <a:extLst>
              <a:ext uri="{FF2B5EF4-FFF2-40B4-BE49-F238E27FC236}">
                <a16:creationId xmlns:a16="http://schemas.microsoft.com/office/drawing/2014/main" id="{4979BE03-33B5-4B79-8AC8-2AFA58DB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4" y="1517708"/>
            <a:ext cx="7529512" cy="52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50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416009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第七章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 dirty="0">
                <a:solidFill>
                  <a:srgbClr val="FFFFFF"/>
                </a:solidFill>
              </a:rPr>
              <a:t>海洋环流与气候</a:t>
            </a:r>
          </a:p>
        </p:txBody>
      </p:sp>
    </p:spTree>
    <p:extLst>
      <p:ext uri="{BB962C8B-B14F-4D97-AF65-F5344CB8AC3E}">
        <p14:creationId xmlns:p14="http://schemas.microsoft.com/office/powerpoint/2010/main" val="1409146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海洋层结：</a:t>
            </a:r>
            <a:r>
              <a:rPr lang="en-US" altLang="zh-CN" dirty="0"/>
              <a:t>5</a:t>
            </a:r>
            <a:r>
              <a:rPr lang="zh-CN" altLang="en-US" dirty="0"/>
              <a:t>层结构</a:t>
            </a:r>
            <a:endParaRPr lang="en-US" dirty="0"/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682BFA39-79D5-4EFA-83AC-EC13859D1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" y="1690689"/>
            <a:ext cx="7619047" cy="44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22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海洋混合层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3346BE-620C-4540-9E86-3A0E32AB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9" y="1775347"/>
            <a:ext cx="7243422" cy="43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2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海洋混合层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568CC1-0AAD-4237-B67F-9B6491A6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03" y="1353849"/>
            <a:ext cx="5347364" cy="51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7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海洋障碍层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8ABA69D-242C-43CA-9542-3F10DE4A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78" y="474182"/>
            <a:ext cx="4366472" cy="577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6DE046-F718-42BA-B184-2AC17AA8DB80}"/>
              </a:ext>
            </a:extLst>
          </p:cNvPr>
          <p:cNvSpPr txBox="1"/>
          <p:nvPr/>
        </p:nvSpPr>
        <p:spPr>
          <a:xfrm>
            <a:off x="503434" y="1690689"/>
            <a:ext cx="3645444" cy="39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海水状态方程的高度非线性；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盐度在什么情况下对密度的影响比较大？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障碍层的意义？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不同变量是不是都有均匀的一层？</a:t>
            </a:r>
          </a:p>
        </p:txBody>
      </p:sp>
    </p:spTree>
    <p:extLst>
      <p:ext uri="{BB962C8B-B14F-4D97-AF65-F5344CB8AC3E}">
        <p14:creationId xmlns:p14="http://schemas.microsoft.com/office/powerpoint/2010/main" val="2119025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风生环流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878795-2E3D-4CE7-BCE4-06CE36C1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93" y="445255"/>
            <a:ext cx="4867008" cy="6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199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zh-CN" altLang="en-US" sz="5200">
                <a:solidFill>
                  <a:schemeClr val="bg1"/>
                </a:solidFill>
              </a:rPr>
              <a:t>大气湿度</a:t>
            </a:r>
            <a:endParaRPr lang="en-US" sz="520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DD90190-ED89-4144-821F-8838B4B4F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906721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5032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西边界流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C726A6-BD05-486B-A3C6-827351BA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97" y="1303355"/>
            <a:ext cx="4926070" cy="52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05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西边界流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08CC4F-E778-45D7-9EE7-C8731246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52" y="1393193"/>
            <a:ext cx="6724896" cy="51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Ekman</a:t>
            </a:r>
            <a:r>
              <a:rPr lang="zh-CN" altLang="en-US" dirty="0"/>
              <a:t>理论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FD9B13-B36E-4224-B61B-2BFF81FF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7" y="1788524"/>
            <a:ext cx="8165786" cy="46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91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Ekman</a:t>
            </a:r>
            <a:r>
              <a:rPr lang="zh-CN" altLang="en-US" dirty="0"/>
              <a:t>理论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4CE931-14A5-4C9B-90C8-2F322890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38" y="1690689"/>
            <a:ext cx="7395790" cy="43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03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Ekman</a:t>
            </a:r>
            <a:r>
              <a:rPr lang="zh-CN" altLang="en-US" dirty="0"/>
              <a:t>理论</a:t>
            </a:r>
            <a:endParaRPr lang="en-US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72277568-D88D-4495-8296-5D88D9ED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71" y="1690689"/>
            <a:ext cx="5381057" cy="421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71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“温盐”环流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EFD865-2F67-42F1-B5B7-3C4A084B2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26" y="253388"/>
            <a:ext cx="4494882" cy="6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77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E1765-6FFD-417E-9758-FABEE869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3" y="2601339"/>
            <a:ext cx="6613664" cy="3997592"/>
          </a:xfrm>
          <a:prstGeom prst="rect">
            <a:avLst/>
          </a:prstGeom>
        </p:spPr>
      </p:pic>
      <p:pic>
        <p:nvPicPr>
          <p:cNvPr id="4" name="Picture 4" descr="http://ts1.mm.bing.net/th?&amp;id=HN.608012282348241306&amp;w=300&amp;h=300&amp;c=0&amp;pid=1.9&amp;rs=0&amp;p=0">
            <a:extLst>
              <a:ext uri="{FF2B5EF4-FFF2-40B4-BE49-F238E27FC236}">
                <a16:creationId xmlns:a16="http://schemas.microsoft.com/office/drawing/2014/main" id="{B40F2973-637B-471B-B1CA-FD00A1E76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328" y="80255"/>
            <a:ext cx="3511960" cy="251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450B6AA-9127-4A7F-AE6A-B7759FDA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“温盐”环流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96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F07A-27CE-4223-887C-774CDE748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Heat Engine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45BDC-99B5-4297-AEB4-3DD04D9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7" y="1505140"/>
            <a:ext cx="8265226" cy="4132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F06581-DD7D-4DB4-BA68-13BB95218609}"/>
              </a:ext>
            </a:extLst>
          </p:cNvPr>
          <p:cNvSpPr txBox="1"/>
          <p:nvPr/>
        </p:nvSpPr>
        <p:spPr>
          <a:xfrm>
            <a:off x="2784363" y="5854535"/>
            <a:ext cx="357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Anything counter-intuitive here?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09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82CA32C-B8E9-43B7-87FB-43FBAF5454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831849"/>
          </a:xfrm>
        </p:spPr>
        <p:txBody>
          <a:bodyPr/>
          <a:lstStyle/>
          <a:p>
            <a:r>
              <a:rPr lang="en-US" altLang="zh-CN" dirty="0"/>
              <a:t>Tidal dissipation</a:t>
            </a:r>
          </a:p>
        </p:txBody>
      </p:sp>
      <p:pic>
        <p:nvPicPr>
          <p:cNvPr id="16389" name="Picture 5">
            <a:extLst>
              <a:ext uri="{FF2B5EF4-FFF2-40B4-BE49-F238E27FC236}">
                <a16:creationId xmlns:a16="http://schemas.microsoft.com/office/drawing/2014/main" id="{23CF83A3-A532-4727-AC08-14ABC80FD4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981075"/>
            <a:ext cx="3987800" cy="540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0" name="Text Box 6">
            <a:extLst>
              <a:ext uri="{FF2B5EF4-FFF2-40B4-BE49-F238E27FC236}">
                <a16:creationId xmlns:a16="http://schemas.microsoft.com/office/drawing/2014/main" id="{34F1DC33-AC88-4C58-9FEE-A7B029473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6283325"/>
            <a:ext cx="4951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(Munk and Wunsch, </a:t>
            </a:r>
            <a:r>
              <a:rPr lang="en-US" altLang="zh-CN" sz="2000" i="1">
                <a:effectLst>
                  <a:outerShdw blurRad="38100" dist="38100" dir="2700000" algn="tl">
                    <a:srgbClr val="C0C0C0"/>
                  </a:outerShdw>
                </a:effectLst>
              </a:rPr>
              <a:t>Deep Sea Res.</a:t>
            </a:r>
            <a:r>
              <a: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,1998)</a:t>
            </a:r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4086E101-BBAC-40DE-A8D3-5A25B2574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03313"/>
            <a:ext cx="3309938" cy="283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Maintenance of abyssal stratification requires a diapycnal diffusivity of 10</a:t>
            </a:r>
            <a:r>
              <a:rPr lang="en-US" altLang="zh-CN" sz="2400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-4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 m</a:t>
            </a:r>
            <a:r>
              <a:rPr lang="en-US" altLang="zh-CN" sz="2400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/s, and energy of 2.1 TW.</a:t>
            </a:r>
          </a:p>
        </p:txBody>
      </p:sp>
      <p:sp>
        <p:nvSpPr>
          <p:cNvPr id="16392" name="Oval 8">
            <a:extLst>
              <a:ext uri="{FF2B5EF4-FFF2-40B4-BE49-F238E27FC236}">
                <a16:creationId xmlns:a16="http://schemas.microsoft.com/office/drawing/2014/main" id="{8843FEB8-4AD1-4175-A631-6C8642F3A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6021388"/>
            <a:ext cx="1081088" cy="36036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3" name="Oval 9">
            <a:extLst>
              <a:ext uri="{FF2B5EF4-FFF2-40B4-BE49-F238E27FC236}">
                <a16:creationId xmlns:a16="http://schemas.microsoft.com/office/drawing/2014/main" id="{8DD34E10-D889-42F9-B9D7-F6A23CAD5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5229225"/>
            <a:ext cx="1223963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BFE316-A61B-4A92-87BD-CE0D8323450D}"/>
                  </a:ext>
                </a:extLst>
              </p:cNvPr>
              <p:cNvSpPr txBox="1"/>
              <p:nvPr/>
            </p:nvSpPr>
            <p:spPr>
              <a:xfrm>
                <a:off x="6044634" y="4347949"/>
                <a:ext cx="1660070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BFE316-A61B-4A92-87BD-CE0D8323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34" y="4347949"/>
                <a:ext cx="166007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热带：</a:t>
            </a:r>
            <a:r>
              <a:rPr lang="en-US" altLang="zh-CN" dirty="0"/>
              <a:t>ENSO</a:t>
            </a:r>
            <a:r>
              <a:rPr lang="zh-CN" altLang="en-US" dirty="0"/>
              <a:t>，</a:t>
            </a:r>
            <a:r>
              <a:rPr lang="en-US" altLang="zh-CN" dirty="0" err="1"/>
              <a:t>Bjerknes</a:t>
            </a:r>
            <a:r>
              <a:rPr lang="zh-CN" altLang="en-US"/>
              <a:t>反馈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312ADD-7961-48CF-85D9-C7AB2B69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26" y="1353647"/>
            <a:ext cx="5093873" cy="5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6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大气湿度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342C63-07EF-4A18-875C-FC37624B98CC}"/>
              </a:ext>
            </a:extLst>
          </p:cNvPr>
          <p:cNvSpPr txBox="1"/>
          <p:nvPr/>
        </p:nvSpPr>
        <p:spPr>
          <a:xfrm>
            <a:off x="3048000" y="1269451"/>
            <a:ext cx="371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克拉伯龙</a:t>
            </a:r>
            <a:r>
              <a:rPr lang="en-US" altLang="zh-CN" sz="2400" dirty="0"/>
              <a:t>-</a:t>
            </a:r>
            <a:r>
              <a:rPr lang="zh-CN" altLang="en-US" sz="2400" dirty="0"/>
              <a:t>克劳修斯方程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BCC47F-2F2E-45B2-AB26-1DF7B6B94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31" y="1727096"/>
            <a:ext cx="7535537" cy="1591937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8ED33D3-96D9-47E0-87C6-1F42725DB72A}"/>
              </a:ext>
            </a:extLst>
          </p:cNvPr>
          <p:cNvCxnSpPr>
            <a:cxnSpLocks/>
          </p:cNvCxnSpPr>
          <p:nvPr/>
        </p:nvCxnSpPr>
        <p:spPr>
          <a:xfrm>
            <a:off x="2507191" y="2248958"/>
            <a:ext cx="36396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6D4D925-7A24-4A06-BB19-AAD29160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55" y="3409911"/>
            <a:ext cx="3761088" cy="32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9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热带：</a:t>
            </a:r>
            <a:r>
              <a:rPr lang="en-US" altLang="zh-CN" dirty="0"/>
              <a:t>ENSO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700DA9-41C3-4D80-B68C-C2BB5BC5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25" y="2051844"/>
            <a:ext cx="8086549" cy="27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00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热带：</a:t>
            </a:r>
            <a:r>
              <a:rPr lang="en-US" altLang="zh-CN" dirty="0"/>
              <a:t>ENSO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C2CD21-1409-4982-AF65-C3CF0B15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78" y="1513186"/>
            <a:ext cx="5191189" cy="451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6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大气热力学与垂向不稳定性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195063-0362-4FB6-84C3-F88EC87C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447402" cy="85380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4143EC-950D-4A8A-BC5C-0E3435736B28}"/>
              </a:ext>
            </a:extLst>
          </p:cNvPr>
          <p:cNvCxnSpPr>
            <a:cxnSpLocks/>
          </p:cNvCxnSpPr>
          <p:nvPr/>
        </p:nvCxnSpPr>
        <p:spPr>
          <a:xfrm>
            <a:off x="940855" y="1969555"/>
            <a:ext cx="59594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85621F-57A1-43F3-9B0F-D31AB0E4E0D9}"/>
              </a:ext>
            </a:extLst>
          </p:cNvPr>
          <p:cNvCxnSpPr>
            <a:cxnSpLocks/>
          </p:cNvCxnSpPr>
          <p:nvPr/>
        </p:nvCxnSpPr>
        <p:spPr>
          <a:xfrm>
            <a:off x="4377267" y="2494492"/>
            <a:ext cx="23960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思想气泡: 云 12">
            <a:extLst>
              <a:ext uri="{FF2B5EF4-FFF2-40B4-BE49-F238E27FC236}">
                <a16:creationId xmlns:a16="http://schemas.microsoft.com/office/drawing/2014/main" id="{BC74408C-26E5-41DD-A38F-AB32D3389672}"/>
              </a:ext>
            </a:extLst>
          </p:cNvPr>
          <p:cNvSpPr/>
          <p:nvPr/>
        </p:nvSpPr>
        <p:spPr>
          <a:xfrm>
            <a:off x="5324303" y="2812413"/>
            <a:ext cx="3455629" cy="1945854"/>
          </a:xfrm>
          <a:prstGeom prst="cloudCallout">
            <a:avLst>
              <a:gd name="adj1" fmla="val -35915"/>
              <a:gd name="adj2" fmla="val -62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什么决定大气中的温度递减率？</a:t>
            </a:r>
            <a:endParaRPr lang="en-US" altLang="zh-CN" dirty="0"/>
          </a:p>
          <a:p>
            <a:r>
              <a:rPr lang="zh-CN" altLang="en-US" dirty="0"/>
              <a:t>类似的，什么决定海洋的温跃层深度？</a:t>
            </a:r>
            <a:endParaRPr lang="en-US" dirty="0"/>
          </a:p>
        </p:txBody>
      </p:sp>
      <p:pic>
        <p:nvPicPr>
          <p:cNvPr id="1030" name="Picture 6" descr="Image result for thermocline depth">
            <a:extLst>
              <a:ext uri="{FF2B5EF4-FFF2-40B4-BE49-F238E27FC236}">
                <a16:creationId xmlns:a16="http://schemas.microsoft.com/office/drawing/2014/main" id="{935B54DB-9221-4295-BD6E-D19231793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8" y="3429000"/>
            <a:ext cx="4659690" cy="24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45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A8F4C-C96D-4352-ADCD-5A3B6DDD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热力学第一定律和状态方程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26F01B-8ED9-4814-A7ED-6DFC0297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98" y="1530731"/>
            <a:ext cx="7491470" cy="23741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60FBFD-FB2E-4E14-B968-9C95CDFC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14" y="3884058"/>
            <a:ext cx="7557571" cy="27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1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4593</TotalTime>
  <Words>802</Words>
  <Application>Microsoft Office PowerPoint</Application>
  <PresentationFormat>全屏显示(4:3)</PresentationFormat>
  <Paragraphs>180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Palatino-Roman</vt:lpstr>
      <vt:lpstr>Arial</vt:lpstr>
      <vt:lpstr>Calibri</vt:lpstr>
      <vt:lpstr>Calibri Light</vt:lpstr>
      <vt:lpstr>Cambria</vt:lpstr>
      <vt:lpstr>Cambria Math</vt:lpstr>
      <vt:lpstr>Symbol</vt:lpstr>
      <vt:lpstr>Tahoma</vt:lpstr>
      <vt:lpstr>Wingdings</vt:lpstr>
      <vt:lpstr>Office 主题</vt:lpstr>
      <vt:lpstr>重点内容</vt:lpstr>
      <vt:lpstr>第一章  气候学简介</vt:lpstr>
      <vt:lpstr>描述天气与气候的变量</vt:lpstr>
      <vt:lpstr>大气温度</vt:lpstr>
      <vt:lpstr>静力平衡 Hydrostatic balance</vt:lpstr>
      <vt:lpstr>大气湿度</vt:lpstr>
      <vt:lpstr>大气湿度</vt:lpstr>
      <vt:lpstr>大气热力学与垂向不稳定性</vt:lpstr>
      <vt:lpstr>热力学第一定律和状态方程</vt:lpstr>
      <vt:lpstr>位温</vt:lpstr>
      <vt:lpstr>静力稳定度和绝热递减率</vt:lpstr>
      <vt:lpstr>湿过程和相当位温</vt:lpstr>
      <vt:lpstr>湿过程和相当位温</vt:lpstr>
      <vt:lpstr>湿过程和相当位温</vt:lpstr>
      <vt:lpstr>第二章  全球能量平衡</vt:lpstr>
      <vt:lpstr>热量传播的三种方式</vt:lpstr>
      <vt:lpstr>黑体辐射</vt:lpstr>
      <vt:lpstr>温室效应</vt:lpstr>
      <vt:lpstr>全球辐射平衡</vt:lpstr>
      <vt:lpstr>全球辐射平衡</vt:lpstr>
      <vt:lpstr>大气顶的能量平衡</vt:lpstr>
      <vt:lpstr>经向能通量</vt:lpstr>
      <vt:lpstr>第三章  大气辐射传输和气候</vt:lpstr>
      <vt:lpstr>光子和微量气体</vt:lpstr>
      <vt:lpstr>太阳辐射</vt:lpstr>
      <vt:lpstr>大气对长波的吸收</vt:lpstr>
      <vt:lpstr>LAMBERT–BOUGUER–BEER LAW</vt:lpstr>
      <vt:lpstr>红外辐射的传输方程</vt:lpstr>
      <vt:lpstr>辐射平衡模型</vt:lpstr>
      <vt:lpstr>辐射平衡模型</vt:lpstr>
      <vt:lpstr>辐射-对流平衡模型</vt:lpstr>
      <vt:lpstr>第四章  地球表面能量平衡</vt:lpstr>
      <vt:lpstr>表层能量平衡</vt:lpstr>
      <vt:lpstr>表层能量平衡</vt:lpstr>
      <vt:lpstr>表面对太阳短波辐射的吸收</vt:lpstr>
      <vt:lpstr>边界层的潜热和感热通量</vt:lpstr>
      <vt:lpstr>边界层的潜热和感热通量</vt:lpstr>
      <vt:lpstr>边界层的潜热和感热通量</vt:lpstr>
      <vt:lpstr>边界层的潜热和感热通量</vt:lpstr>
      <vt:lpstr>边界层的潜热和感热通量</vt:lpstr>
      <vt:lpstr>第五章  全球水循环</vt:lpstr>
      <vt:lpstr>全球水平衡</vt:lpstr>
      <vt:lpstr>全球水平衡：蒸发</vt:lpstr>
      <vt:lpstr>全球水平衡：潜热通量</vt:lpstr>
      <vt:lpstr>全球水平衡：降水与潜热释放</vt:lpstr>
      <vt:lpstr>全球水平衡</vt:lpstr>
      <vt:lpstr>第六章  大气环流与气候</vt:lpstr>
      <vt:lpstr>大气运动和径向热输送</vt:lpstr>
      <vt:lpstr>大气运动和径向热输送</vt:lpstr>
      <vt:lpstr>大尺度环流</vt:lpstr>
      <vt:lpstr>季风系统</vt:lpstr>
      <vt:lpstr>季风系统</vt:lpstr>
      <vt:lpstr>Monsoon and ITCZ</vt:lpstr>
      <vt:lpstr>第七章  海洋环流与气候</vt:lpstr>
      <vt:lpstr>海洋层结：5层结构</vt:lpstr>
      <vt:lpstr>海洋混合层</vt:lpstr>
      <vt:lpstr>海洋混合层</vt:lpstr>
      <vt:lpstr>海洋障碍层</vt:lpstr>
      <vt:lpstr>风生环流</vt:lpstr>
      <vt:lpstr>西边界流</vt:lpstr>
      <vt:lpstr>西边界流</vt:lpstr>
      <vt:lpstr>Ekman理论</vt:lpstr>
      <vt:lpstr>Ekman理论</vt:lpstr>
      <vt:lpstr>Ekman理论</vt:lpstr>
      <vt:lpstr>“温盐”环流</vt:lpstr>
      <vt:lpstr>“温盐”环流</vt:lpstr>
      <vt:lpstr>Heat Engine</vt:lpstr>
      <vt:lpstr>Tidal dissipation</vt:lpstr>
      <vt:lpstr>热带：ENSO，Bjerknes反馈</vt:lpstr>
      <vt:lpstr>热带：ENSO</vt:lpstr>
      <vt:lpstr>热带：ENSO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Geophysical Fluid Dynamics (GFD)</dc:title>
  <dc:creator>LEI ZHOU</dc:creator>
  <cp:lastModifiedBy>ZHOU LEI</cp:lastModifiedBy>
  <cp:revision>431</cp:revision>
  <dcterms:created xsi:type="dcterms:W3CDTF">2018-01-06T23:41:24Z</dcterms:created>
  <dcterms:modified xsi:type="dcterms:W3CDTF">2022-05-24T07:56:40Z</dcterms:modified>
</cp:coreProperties>
</file>